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saveSubsetFonts="1">
  <p:sldMasterIdLst>
    <p:sldMasterId id="2147483868" r:id="rId1"/>
  </p:sldMasterIdLst>
  <p:notesMasterIdLst>
    <p:notesMasterId r:id="rId29"/>
  </p:notesMasterIdLst>
  <p:sldIdLst>
    <p:sldId id="256" r:id="rId2"/>
    <p:sldId id="269" r:id="rId3"/>
    <p:sldId id="293" r:id="rId4"/>
    <p:sldId id="294" r:id="rId5"/>
    <p:sldId id="273" r:id="rId6"/>
    <p:sldId id="298" r:id="rId7"/>
    <p:sldId id="276" r:id="rId8"/>
    <p:sldId id="278" r:id="rId9"/>
    <p:sldId id="283" r:id="rId10"/>
    <p:sldId id="306" r:id="rId11"/>
    <p:sldId id="307" r:id="rId12"/>
    <p:sldId id="302" r:id="rId13"/>
    <p:sldId id="304" r:id="rId14"/>
    <p:sldId id="305" r:id="rId15"/>
    <p:sldId id="274" r:id="rId16"/>
    <p:sldId id="280" r:id="rId17"/>
    <p:sldId id="270" r:id="rId18"/>
    <p:sldId id="279" r:id="rId19"/>
    <p:sldId id="296" r:id="rId20"/>
    <p:sldId id="295" r:id="rId21"/>
    <p:sldId id="297" r:id="rId22"/>
    <p:sldId id="289" r:id="rId23"/>
    <p:sldId id="299" r:id="rId24"/>
    <p:sldId id="309" r:id="rId25"/>
    <p:sldId id="310" r:id="rId26"/>
    <p:sldId id="311" r:id="rId27"/>
    <p:sldId id="271" r:id="rId28"/>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910" autoAdjust="0"/>
    <p:restoredTop sz="94660"/>
  </p:normalViewPr>
  <p:slideViewPr>
    <p:cSldViewPr>
      <p:cViewPr varScale="1">
        <p:scale>
          <a:sx n="78" d="100"/>
          <a:sy n="78" d="100"/>
        </p:scale>
        <p:origin x="941"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7T06:19:33.586"/>
    </inkml:context>
    <inkml:brush xml:id="br0">
      <inkml:brushProperty name="width" value="0.05" units="cm"/>
      <inkml:brushProperty name="height" value="0.05" units="cm"/>
      <inkml:brushProperty name="color" value="#FFFFFF"/>
    </inkml:brush>
  </inkml:definitions>
  <inkml:trace contextRef="#ctx0" brushRef="#br0">115 87 24575,'1'16'0,"0"-1"0,2 0 0,6 25 0,-5-24 0,0 0 0,-1 0 0,1 20 0,-4-12 0,-2 107 0,-2-115 0,0-28 0,-2-30 0,7-329 0,0 444 0,-3 81 0,0-136 0,0-1 0,-2 0 0,0 0 0,-1 0 0,-1 0 0,-15 31 0,20-46 0,0 0 0,0 0 0,-1 0 0,1 0 0,-1 0 0,0 0 0,1 0 0,-1 0 0,0 0 0,0-1 0,0 1 0,0-1 0,0 0 0,-1 1 0,1-1 0,0 0 0,-1 0 0,1 0 0,-1-1 0,1 1 0,-1-1 0,-2 1 0,3-1 0,1-1 0,-1 1 0,0-1 0,1 1 0,-1-1 0,0 0 0,1 0 0,-1 1 0,1-1 0,-1 0 0,1-1 0,-1 1 0,1 0 0,0 0 0,0-1 0,-1 1 0,1 0 0,0-1 0,0 1 0,0-1 0,1 0 0,-1 1 0,0-1 0,1 0 0,-1 1 0,1-1 0,-1 0 0,1 0 0,0 1 0,-1-1 0,1-2 0,-1-11 0,1 1 0,0-1 0,1 1 0,1 0 0,0 0 0,1-1 0,4-12 0,-2 9 0,-1-1 0,-1 1 0,1-28 0,-4 38 0,0 1 0,0-1 0,1 1 0,0 0 0,1-1 0,0 1 0,0 0 0,0 0 0,1 0 0,0 0 0,6-10 0,-6 13 0,0 0 0,0 1 0,0 0 0,0-1 0,1 1 0,-1 1 0,1-1 0,0 0 0,0 1 0,0 0 0,0 0 0,0 0 0,0 0 0,0 1 0,1 0 0,-1 0 0,1 0 0,-1 0 0,1 1 0,5-1 0,-7 1 0,0 0 0,-1 0 0,1 0 0,0 0 0,-1 0 0,1 1 0,0-1 0,-1 1 0,1 0 0,0 0 0,-1 0 0,1 0 0,-1 0 0,0 0 0,1 1 0,-1-1 0,0 1 0,2 2 0,-2-2 0,-1-1 0,0 1 0,0 0 0,0 0 0,0 0 0,0 1 0,0-1 0,-1 0 0,1 0 0,-1 0 0,0 1 0,1-1 0,-1 0 0,0 0 0,0 1 0,0-1 0,-1 0 0,1 0 0,0 0 0,-1 1 0,0-1 0,-1 4 0,-2 3 0,0 0 0,-1 0 0,-9 13 0,8-13 0,0 1 0,1 0 0,-5 11 0,9-18 0,0 0 0,0 0 0,0 1 0,0-1 0,1 0 0,0 0 0,0 0 0,0 1 0,0-1 0,0 0 0,0 0 0,1 0 0,-1 0 0,1 1 0,2 3 0,-3-6 0,0 0 0,0 0 0,1 0 0,-1 0 0,1-1 0,-1 1 0,0 0 0,1 0 0,0 0 0,-1 0 0,1 0 0,-1-1 0,1 1 0,0 0 0,0-1 0,-1 1 0,1 0 0,0-1 0,0 1 0,0-1 0,0 1 0,0-1 0,0 0 0,0 1 0,0-1 0,0 0 0,0 0 0,0 1 0,0-1 0,0 0 0,0 0 0,0 0 0,0 0 0,0 0 0,0-1 0,0 1 0,0 0 0,0 0 0,0-1 0,0 1 0,-1 0 0,1-1 0,0 1 0,2-2 0,0 0 0,-1 0 0,1 0 0,0 0 0,-1-1 0,0 1 0,1-1 0,-1 1 0,0-1 0,0 0 0,0 0 0,2-6 0,5-14 0,10-30 0,-18 49 0,0 0 0,0 1 0,-1-1 0,1 0 0,-1 1 0,0-1 0,0 0 0,0 1 0,-1-1 0,0 0 0,1 1 0,-2-5 0,1 7 0,0 0 0,1 0 0,-1 0 0,0 0 0,0 0 0,1 0 0,-1 1 0,0-1 0,0 0 0,0 0 0,0 1 0,0-1 0,0 0 0,0 1 0,0-1 0,0 1 0,0 0 0,-1-1 0,1 1 0,0 0 0,0 0 0,0-1 0,-1 1 0,1 0 0,0 0 0,-2 1 0,-40 5 0,18-1 0,-41-4 0,80-1 0,-6-1 0,0 1 0,0 1 0,0-1 0,0 1 0,14 4 0,-20-4 0,0-1 0,0 1 0,0 0 0,0 0 0,-1 0 0,1 1 0,0-1 0,0 0 0,0 1 0,-1-1 0,1 1 0,-1 0 0,0-1 0,1 1 0,-1 0 0,0 0 0,0 0 0,0 0 0,0 0 0,0 0 0,0 0 0,-1 0 0,1 0 0,-1 0 0,1 0 0,-1 1 0,0 2 0,-2 108 0,0-74 0,4 50 0,-2-86 0,0-1 0,1 0 0,-1-1 0,1 1 0,-1 0 0,1 0 0,0 0 0,-1 0 0,1 0 0,0 0 0,0-1 0,1 1 0,-1 0 0,0-1 0,1 1 0,-1-1 0,0 0 0,1 1 0,0-1 0,2 2 0,-3-3 0,0 1 0,1-1 0,-1 0 0,0 1 0,0-1 0,0 0 0,0 0 0,1 0 0,-1 0 0,0 0 0,0 0 0,0 0 0,0 0 0,1 0 0,-1-1 0,0 1 0,0-1 0,0 1 0,0 0 0,0-1 0,0 0 0,0 1 0,0-1 0,0 0 0,0 1 0,0-1 0,0 0 0,0 0 0,-1 0 0,1 0 0,0 0 0,-1 0 0,1 0 0,-1 0 0,2-2 0,-2 3 0,0-1 0,1 1 0,-1 0 0,0-1 0,1 1 0,-1 0 0,0-1 0,0 1 0,0-1 0,1 1 0,-1 0 0,0-1 0,0 1 0,0-1 0,0 1 0,0-1 0,0 1 0,0 0 0,0-1 0,0 1 0,0-1 0,0 1 0,0-1 0,0 1 0,0-1 0,0 1 0,-1 0 0,1-1 0,0 1 0,0-1 0,0 1 0,-1 0 0,1-1 0,0 1 0,0 0 0,-1-1 0,-18 0 0,-22 12 0,40-11 0,-17 7 0,-1-1 0,-38 7 0,101-14 0,-34 1 0,-31 0 0,24 0 0,1 0 0,-1 0 0,1 0 0,-1 0 0,1 1 0,-1-1 0,0 1 0,1 0 0,-1 0 0,0 1 0,7 2 0,-9-2 0,1-1 0,-1 1 0,1 0 0,-1 0 0,1 0 0,-1-1 0,0 1 0,0 1 0,0-1 0,0 0 0,0 0 0,-1 0 0,1 0 0,-1 1 0,1-1 0,-1 0 0,0 0 0,0 1 0,0 3 0,-3 90 0,3-174-1365,0 65-5461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0" name="Header Placeholder 1"/>
          <p:cNvSpPr>
            <a:spLocks noGrp="1"/>
          </p:cNvSpPr>
          <p:nvPr>
            <p:ph type="hdr" sz="quarter"/>
          </p:nvPr>
        </p:nvSpPr>
        <p:spPr>
          <a:xfrm>
            <a:off x="0" y="0"/>
            <a:ext cx="3962400" cy="342900"/>
          </a:xfrm>
          <a:prstGeom prst="rect">
            <a:avLst/>
          </a:prstGeom>
          <a:noFill/>
          <a:ln>
            <a:noFill/>
          </a:ln>
        </p:spPr>
        <p:txBody>
          <a:bodyPr vert="horz" lIns="91440" tIns="45720" rIns="91440" bIns="45720" anchor="t"/>
          <a:lstStyle/>
          <a:p>
            <a:pPr lvl="0" eaLnBrk="1" latinLnBrk="1" hangingPunct="1"/>
            <a:endParaRPr lang="en-IN" altLang="en-US" sz="1200"/>
          </a:p>
        </p:txBody>
      </p:sp>
      <p:sp>
        <p:nvSpPr>
          <p:cNvPr id="1048811" name="Date Placeholder 2"/>
          <p:cNvSpPr>
            <a:spLocks noGrp="1"/>
          </p:cNvSpPr>
          <p:nvPr>
            <p:ph type="dt" idx="1"/>
          </p:nvPr>
        </p:nvSpPr>
        <p:spPr>
          <a:xfrm>
            <a:off x="5180012" y="0"/>
            <a:ext cx="3962400" cy="342900"/>
          </a:xfrm>
          <a:prstGeom prst="rect">
            <a:avLst/>
          </a:prstGeom>
          <a:noFill/>
          <a:ln>
            <a:noFill/>
          </a:ln>
        </p:spPr>
        <p:txBody>
          <a:bodyPr vert="horz" lIns="91440" tIns="45720" rIns="91440" bIns="45720" anchor="t"/>
          <a:lstStyle/>
          <a:p>
            <a:pPr lvl="0" algn="r" eaLnBrk="1" latinLnBrk="1" hangingPunct="1"/>
            <a:fld id="{566ABCEB-ACFC-4714-9973-3DA970169C29}" type="datetime1">
              <a:rPr lang="en-US" altLang="en-US" sz="1200"/>
              <a:pPr lvl="0" algn="r" eaLnBrk="1" latinLnBrk="1" hangingPunct="1"/>
              <a:t>5/10/2023</a:t>
            </a:fld>
            <a:endParaRPr lang="en-US" altLang="en-US" sz="1200"/>
          </a:p>
        </p:txBody>
      </p:sp>
      <p:sp>
        <p:nvSpPr>
          <p:cNvPr id="1048812" name="Slide Image Placeholder 3"/>
          <p:cNvSpPr>
            <a:spLocks noGrp="1" noRot="1" noChangeAspect="1"/>
          </p:cNvSpPr>
          <p:nvPr>
            <p:ph type="sldImg" idx="2"/>
          </p:nvPr>
        </p:nvSpPr>
        <p:spPr>
          <a:xfrm>
            <a:off x="2857500" y="514350"/>
            <a:ext cx="3429000" cy="257175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8813" name="Notes Placeholder 4"/>
          <p:cNvSpPr>
            <a:spLocks noGrp="1"/>
          </p:cNvSpPr>
          <p:nvPr>
            <p:ph type="body" sz="quarter" idx="3"/>
          </p:nvPr>
        </p:nvSpPr>
        <p:spPr>
          <a:xfrm>
            <a:off x="914400" y="3257550"/>
            <a:ext cx="7315200" cy="3086100"/>
          </a:xfrm>
          <a:prstGeom prst="rect">
            <a:avLst/>
          </a:prstGeom>
          <a:noFill/>
          <a:ln>
            <a:noFill/>
          </a:ln>
        </p:spPr>
        <p:txBody>
          <a:bodyPr vert="horz" lIns="91440" tIns="45720" rIns="91440" bIns="45720" anchor="t"/>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814" name="Footer Placeholder 5"/>
          <p:cNvSpPr>
            <a:spLocks noGrp="1"/>
          </p:cNvSpPr>
          <p:nvPr>
            <p:ph type="ftr" sz="quarter" idx="4"/>
          </p:nvPr>
        </p:nvSpPr>
        <p:spPr>
          <a:xfrm>
            <a:off x="0" y="6513512"/>
            <a:ext cx="3962400" cy="342900"/>
          </a:xfrm>
          <a:prstGeom prst="rect">
            <a:avLst/>
          </a:prstGeom>
          <a:noFill/>
          <a:ln>
            <a:noFill/>
          </a:ln>
        </p:spPr>
        <p:txBody>
          <a:bodyPr vert="horz" lIns="91440" tIns="45720" rIns="91440" bIns="45720" anchor="b"/>
          <a:lstStyle/>
          <a:p>
            <a:pPr lvl="0" eaLnBrk="1" latinLnBrk="1" hangingPunct="1"/>
            <a:endParaRPr lang="en-IN" altLang="en-US" sz="1200"/>
          </a:p>
        </p:txBody>
      </p:sp>
      <p:sp>
        <p:nvSpPr>
          <p:cNvPr id="1048815" name="Slide Number Placeholder 6"/>
          <p:cNvSpPr>
            <a:spLocks noGrp="1"/>
          </p:cNvSpPr>
          <p:nvPr>
            <p:ph type="sldNum" sz="quarter" idx="5"/>
          </p:nvPr>
        </p:nvSpPr>
        <p:spPr>
          <a:xfrm>
            <a:off x="5180012" y="6513512"/>
            <a:ext cx="3962400" cy="342900"/>
          </a:xfrm>
          <a:prstGeom prst="rect">
            <a:avLst/>
          </a:prstGeom>
          <a:noFill/>
          <a:ln>
            <a:noFill/>
          </a:ln>
        </p:spPr>
        <p:txBody>
          <a:bodyPr vert="horz" lIns="91440" tIns="45720" rIns="91440" bIns="45720" anchor="b"/>
          <a:lstStyle/>
          <a:p>
            <a:pPr lvl="0" algn="r" eaLnBrk="1" latinLnBrk="1" hangingPunct="1"/>
            <a:fld id="{566ABCEB-ACFC-4714-9973-3DA970169C29}" type="slidenum">
              <a:rPr lang="en-IN" altLang="en-US" sz="1200"/>
              <a:pPr lvl="0" algn="r" eaLnBrk="1" latinLnBrk="1" hangingPunct="1"/>
              <a:t>‹#›</a:t>
            </a:fld>
            <a:endParaRPr lang="en-IN" altLang="en-US" sz="1200"/>
          </a:p>
        </p:txBody>
      </p:sp>
    </p:spTree>
    <p:extLst>
      <p:ext uri="{BB962C8B-B14F-4D97-AF65-F5344CB8AC3E}">
        <p14:creationId xmlns:p14="http://schemas.microsoft.com/office/powerpoint/2010/main" val="4039267104"/>
      </p:ext>
    </p:extLst>
  </p:cSld>
  <p:clrMap bg1="dk1" tx1="dk1" bg2="dk1" tx2="dk1" accent1="dk1" accent2="dk1" accent3="dk1" accent4="dk1" accent5="dk1" accent6="dk1" hlink="dk1" folHlink="dk1"/>
  <p:notesStyle>
    <a:lvl1pPr marL="0" indent="0" algn="l" rtl="0" eaLnBrk="1" fontAlgn="base" latinLnBrk="1" hangingPunct="1">
      <a:lnSpc>
        <a:spcPct val="100000"/>
      </a:lnSpc>
      <a:spcBef>
        <a:spcPct val="30000"/>
      </a:spcBef>
      <a:spcAft>
        <a:spcPct val="0"/>
      </a:spcAft>
      <a:buFontTx/>
      <a:buNone/>
      <a:defRPr sz="1200" b="0" i="0" u="none" baseline="0">
        <a:solidFill>
          <a:schemeClr val="dk1"/>
        </a:solidFill>
        <a:latin typeface="Calibri" pitchFamily="34" charset="0"/>
        <a:sym typeface="Arial" pitchFamily="34" charset="0"/>
      </a:defRPr>
    </a:lvl1pPr>
    <a:lvl2pPr marL="457200" indent="0" algn="l" rtl="0" eaLnBrk="1" fontAlgn="base" latinLnBrk="1" hangingPunct="1">
      <a:lnSpc>
        <a:spcPct val="100000"/>
      </a:lnSpc>
      <a:spcBef>
        <a:spcPct val="30000"/>
      </a:spcBef>
      <a:spcAft>
        <a:spcPct val="0"/>
      </a:spcAft>
      <a:buFontTx/>
      <a:buNone/>
      <a:defRPr sz="1200" b="0" i="0" u="none" baseline="0">
        <a:solidFill>
          <a:schemeClr val="dk1"/>
        </a:solidFill>
        <a:latin typeface="Calibri" pitchFamily="34" charset="0"/>
        <a:sym typeface="Arial" pitchFamily="34" charset="0"/>
      </a:defRPr>
    </a:lvl2pPr>
    <a:lvl3pPr marL="914400" indent="0" algn="l" rtl="0" eaLnBrk="1" fontAlgn="base" latinLnBrk="1" hangingPunct="1">
      <a:lnSpc>
        <a:spcPct val="100000"/>
      </a:lnSpc>
      <a:spcBef>
        <a:spcPct val="30000"/>
      </a:spcBef>
      <a:spcAft>
        <a:spcPct val="0"/>
      </a:spcAft>
      <a:buFontTx/>
      <a:buNone/>
      <a:defRPr sz="1200" b="0" i="0" u="none" baseline="0">
        <a:solidFill>
          <a:schemeClr val="dk1"/>
        </a:solidFill>
        <a:latin typeface="Calibri" pitchFamily="34" charset="0"/>
        <a:sym typeface="Arial" pitchFamily="34" charset="0"/>
      </a:defRPr>
    </a:lvl3pPr>
    <a:lvl4pPr marL="1371600" indent="0" algn="l" rtl="0" eaLnBrk="1" fontAlgn="base" latinLnBrk="1" hangingPunct="1">
      <a:lnSpc>
        <a:spcPct val="100000"/>
      </a:lnSpc>
      <a:spcBef>
        <a:spcPct val="30000"/>
      </a:spcBef>
      <a:spcAft>
        <a:spcPct val="0"/>
      </a:spcAft>
      <a:buFontTx/>
      <a:buNone/>
      <a:defRPr sz="1200" b="0" i="0" u="none" baseline="0">
        <a:solidFill>
          <a:schemeClr val="dk1"/>
        </a:solidFill>
        <a:latin typeface="Calibri" pitchFamily="34" charset="0"/>
        <a:sym typeface="Arial" pitchFamily="34" charset="0"/>
      </a:defRPr>
    </a:lvl4pPr>
    <a:lvl5pPr marL="1828800" indent="0" algn="l" rtl="0" eaLnBrk="1" fontAlgn="base" latinLnBrk="1" hangingPunct="1">
      <a:lnSpc>
        <a:spcPct val="100000"/>
      </a:lnSpc>
      <a:spcBef>
        <a:spcPct val="30000"/>
      </a:spcBef>
      <a:spcAft>
        <a:spcPct val="0"/>
      </a:spcAft>
      <a:buFontTx/>
      <a:buNone/>
      <a:defRPr sz="1200" b="0" i="0" u="none" baseline="0">
        <a:solidFill>
          <a:schemeClr val="dk1"/>
        </a:solidFill>
        <a:latin typeface="Calibri" pitchFamily="34" charset="0"/>
        <a:sym typeface="Arial" pitchFamily="34" charset="0"/>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lvl="0" algn="r" eaLnBrk="1" latinLnBrk="1" hangingPunct="1"/>
            <a:fld id="{566ABCEB-ACFC-4714-9973-3DA970169C29}" type="slidenum">
              <a:rPr lang="en-IN" altLang="en-US" sz="1200" smtClean="0"/>
              <a:pPr lvl="0" algn="r" eaLnBrk="1" latinLnBrk="1" hangingPunct="1"/>
              <a:t>1</a:t>
            </a:fld>
            <a:endParaRPr lang="en-IN" altLang="en-US" sz="1200"/>
          </a:p>
        </p:txBody>
      </p:sp>
    </p:spTree>
    <p:extLst>
      <p:ext uri="{BB962C8B-B14F-4D97-AF65-F5344CB8AC3E}">
        <p14:creationId xmlns:p14="http://schemas.microsoft.com/office/powerpoint/2010/main" val="3333960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lvl="0" eaLnBrk="1" latinLnBrk="1" hangingPunct="1"/>
            <a:fld id="{31B33ED5-B224-4247-9DC1-82E457AB97F3}"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5" name="Footer Placeholder 4"/>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6" name="Slide Number Placeholder 5"/>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1362455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eaLnBrk="1" latinLnBrk="1" hangingPunct="1"/>
            <a:fld id="{B1461B1C-31F2-4D06-AB64-CFEBF47A336A}"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5" name="Footer Placeholder 4"/>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6" name="Slide Number Placeholder 5"/>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2164173137"/>
      </p:ext>
    </p:extLst>
  </p:cSld>
  <p:clrMapOvr>
    <a:masterClrMapping/>
  </p:clrMapOvr>
  <p:hf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eaLnBrk="1" latinLnBrk="1" hangingPunct="1"/>
            <a:fld id="{B1461B1C-31F2-4D06-AB64-CFEBF47A336A}"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5" name="Footer Placeholder 4"/>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6" name="Slide Number Placeholder 5"/>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7928915"/>
      </p:ext>
    </p:extLst>
  </p:cSld>
  <p:clrMapOvr>
    <a:masterClrMapping/>
  </p:clrMapOvr>
  <p:hf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eaLnBrk="1" latinLnBrk="1" hangingPunct="1"/>
            <a:fld id="{B1461B1C-31F2-4D06-AB64-CFEBF47A336A}"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5" name="Footer Placeholder 4"/>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6" name="Slide Number Placeholder 5"/>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2473987774"/>
      </p:ext>
    </p:extLst>
  </p:cSld>
  <p:clrMapOvr>
    <a:masterClrMapping/>
  </p:clrMapOvr>
  <p:hf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eaLnBrk="1" latinLnBrk="1" hangingPunct="1"/>
            <a:fld id="{B1461B1C-31F2-4D06-AB64-CFEBF47A336A}"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5" name="Footer Placeholder 4"/>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6" name="Slide Number Placeholder 5"/>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31418355"/>
      </p:ext>
    </p:extLst>
  </p:cSld>
  <p:clrMapOvr>
    <a:masterClrMapping/>
  </p:clrMapOvr>
  <p:hf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eaLnBrk="1" latinLnBrk="1" hangingPunct="1"/>
            <a:fld id="{B1461B1C-31F2-4D06-AB64-CFEBF47A336A}"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5" name="Footer Placeholder 4"/>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6" name="Slide Number Placeholder 5"/>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937988027"/>
      </p:ext>
    </p:extLst>
  </p:cSld>
  <p:clrMapOvr>
    <a:masterClrMapping/>
  </p:clrMapOvr>
  <p:hf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eaLnBrk="1" latinLnBrk="1" hangingPunct="1"/>
            <a:fld id="{2D862433-7689-42DC-8970-86B0359F549D}"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5" name="Footer Placeholder 4"/>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6" name="Slide Number Placeholder 5"/>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3479649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eaLnBrk="1" latinLnBrk="1" hangingPunct="1"/>
            <a:fld id="{D9D1BC75-DE74-416F-8C5F-5456297591DF}"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5" name="Footer Placeholder 4"/>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6" name="Slide Number Placeholder 5"/>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2651512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eaLnBrk="1" latinLnBrk="1" hangingPunct="1"/>
            <a:fld id="{5BBF4350-12A7-4D71-8E86-25745242D4A9}"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5" name="Footer Placeholder 4"/>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6" name="Slide Number Placeholder 5"/>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58166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eaLnBrk="1" latinLnBrk="1" hangingPunct="1"/>
            <a:fld id="{0C9F0D63-6CE8-4142-86C3-A07CD9B7F9ED}"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5" name="Footer Placeholder 4"/>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6" name="Slide Number Placeholder 5"/>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2449095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lvl="0" eaLnBrk="1" latinLnBrk="1" hangingPunct="1"/>
            <a:fld id="{F38E4E9F-6AA6-4397-B3A1-093ED3F16BA3}"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6" name="Footer Placeholder 5"/>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7" name="Slide Number Placeholder 6"/>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1146411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eaLnBrk="1" latinLnBrk="1" hangingPunct="1"/>
            <a:fld id="{7E6268C3-06D5-478D-ABA8-191671D2B291}"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8" name="Footer Placeholder 7"/>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9" name="Slide Number Placeholder 8"/>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3681423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lvl="0" eaLnBrk="1" latinLnBrk="1" hangingPunct="1"/>
            <a:fld id="{89C69045-82A8-4B3F-A6A8-76231E2502D2}"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4" name="Footer Placeholder 3"/>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5" name="Slide Number Placeholder 4"/>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3880756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eaLnBrk="1" latinLnBrk="1" hangingPunct="1"/>
            <a:fld id="{B1461B1C-31F2-4D06-AB64-CFEBF47A336A}"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3" name="Footer Placeholder 2"/>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4" name="Slide Number Placeholder 3"/>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3844535427"/>
      </p:ext>
    </p:extLst>
  </p:cSld>
  <p:clrMapOvr>
    <a:masterClrMapping/>
  </p:clrMapOvr>
  <p:hf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lvl="0" eaLnBrk="1" latinLnBrk="1" hangingPunct="1"/>
            <a:fld id="{4FC7D94E-223E-4195-B4D1-11AB91D90689}"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6" name="Footer Placeholder 5"/>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7" name="Slide Number Placeholder 6"/>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3877188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lvl="0" eaLnBrk="1" latinLnBrk="1" hangingPunct="1"/>
            <a:fld id="{7C9A27E3-C9A2-49D1-B60B-4B821DC6D589}"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6" name="Footer Placeholder 5"/>
          <p:cNvSpPr>
            <a:spLocks noGrp="1"/>
          </p:cNvSpPr>
          <p:nvPr>
            <p:ph type="ftr" sz="quarter" idx="11"/>
          </p:nvPr>
        </p:nvSpPr>
        <p:spPr/>
        <p:txBody>
          <a:bodyPr/>
          <a:lstStyle/>
          <a:p>
            <a:pPr lvl="0" algn="ctr" eaLnBrk="1" latinLnBrk="1" hangingPunct="1"/>
            <a:endParaRPr lang="en-US" altLang="en-US" sz="1200">
              <a:solidFill>
                <a:srgbClr val="898989"/>
              </a:solidFill>
            </a:endParaRPr>
          </a:p>
        </p:txBody>
      </p:sp>
      <p:sp>
        <p:nvSpPr>
          <p:cNvPr id="7" name="Slide Number Placeholder 6"/>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928211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eaLnBrk="1" latinLnBrk="1" hangingPunct="1"/>
            <a:fld id="{B1461B1C-31F2-4D06-AB64-CFEBF47A336A}" type="datetime1">
              <a:rPr lang="en-US" altLang="en-US" sz="1200" smtClean="0">
                <a:solidFill>
                  <a:srgbClr val="898989"/>
                </a:solidFill>
              </a:rPr>
              <a:pPr lvl="0" eaLnBrk="1" latinLnBrk="1" hangingPunct="1"/>
              <a:t>5/10/2023</a:t>
            </a:fld>
            <a:endParaRPr lang="en-US" altLang="en-US" sz="1200">
              <a:solidFill>
                <a:srgbClr val="898989"/>
              </a:solidFill>
            </a:endParaRPr>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lvl="0" algn="ctr" eaLnBrk="1" latinLnBrk="1" hangingPunct="1"/>
            <a:endParaRPr lang="en-US" altLang="en-US" sz="1200">
              <a:solidFill>
                <a:srgbClr val="898989"/>
              </a:solidFill>
            </a:endParaRPr>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pPr lvl="0" algn="r" eaLnBrk="1" latinLnBrk="1" hangingPunct="1"/>
            <a:fld id="{566ABCEB-ACFC-4714-9973-3DA970169C29}" type="slidenum">
              <a:rPr lang="ru-RU" altLang="en-US" sz="1200" smtClean="0">
                <a:solidFill>
                  <a:srgbClr val="898989"/>
                </a:solidFill>
              </a:rPr>
              <a:pPr lvl="0" algn="r" eaLnBrk="1" latinLnBrk="1" hangingPunct="1"/>
              <a:t>‹#›</a:t>
            </a:fld>
            <a:endParaRPr lang="ru-RU" altLang="en-US" sz="1200">
              <a:solidFill>
                <a:srgbClr val="898989"/>
              </a:solidFill>
            </a:endParaRPr>
          </a:p>
        </p:txBody>
      </p:sp>
    </p:spTree>
    <p:extLst>
      <p:ext uri="{BB962C8B-B14F-4D97-AF65-F5344CB8AC3E}">
        <p14:creationId xmlns:p14="http://schemas.microsoft.com/office/powerpoint/2010/main" val="55746301"/>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Lst>
  <p:hf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ngall.com/gem-pn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Title 1"/>
          <p:cNvSpPr>
            <a:spLocks noGrp="1"/>
          </p:cNvSpPr>
          <p:nvPr>
            <p:ph type="ctrTitle"/>
          </p:nvPr>
        </p:nvSpPr>
        <p:spPr>
          <a:xfrm>
            <a:off x="1725215" y="326606"/>
            <a:ext cx="5693570" cy="1143007"/>
          </a:xfrm>
          <a:prstGeom prst="rect">
            <a:avLst/>
          </a:prstGeom>
          <a:noFill/>
          <a:ln>
            <a:noFill/>
          </a:ln>
        </p:spPr>
        <p:txBody>
          <a:bodyPr vert="horz" lIns="91440" tIns="45721" rIns="91440" bIns="45721" rtlCol="0" anchor="ctr">
            <a:normAutofit fontScale="90000"/>
          </a:bodyPr>
          <a:lstStyle>
            <a:lvl1pPr algn="ctr">
              <a:defRPr sz="4400"/>
            </a:lvl1pPr>
          </a:lstStyle>
          <a:p>
            <a:pPr>
              <a:lnSpc>
                <a:spcPts val="4527"/>
              </a:lnSpc>
            </a:pPr>
            <a:r>
              <a:rPr lang="en-IN" altLang="en-US" sz="2800" b="1" dirty="0">
                <a:solidFill>
                  <a:schemeClr val="tx1"/>
                </a:solidFill>
                <a:latin typeface="Times New Roman" panose="02020603050405020304" pitchFamily="18" charset="0"/>
                <a:ea typeface="DQLMEJ+FranklinGothic-Book" charset="0"/>
                <a:cs typeface="Times New Roman" panose="02020603050405020304" pitchFamily="18" charset="0"/>
                <a:sym typeface="Wingdings" pitchFamily="2" charset="2"/>
              </a:rPr>
              <a:t>HOSPITAL MANAGEMENT USING FACE RECOGNITION</a:t>
            </a:r>
            <a:endParaRPr lang="en-US" altLang="en-US" sz="2800" b="1" dirty="0">
              <a:solidFill>
                <a:schemeClr val="tx1"/>
              </a:solidFill>
              <a:latin typeface="Times New Roman" panose="02020603050405020304" pitchFamily="18" charset="0"/>
              <a:ea typeface="DQLMEJ+FranklinGothic-Book" charset="0"/>
              <a:cs typeface="Times New Roman" panose="02020603050405020304" pitchFamily="18" charset="0"/>
              <a:sym typeface="Wingdings" pitchFamily="2" charset="2"/>
            </a:endParaRPr>
          </a:p>
        </p:txBody>
      </p:sp>
      <p:sp>
        <p:nvSpPr>
          <p:cNvPr id="6" name="Subtitle 2"/>
          <p:cNvSpPr>
            <a:spLocks noGrp="1"/>
          </p:cNvSpPr>
          <p:nvPr>
            <p:ph type="subTitle" idx="1"/>
          </p:nvPr>
        </p:nvSpPr>
        <p:spPr>
          <a:xfrm>
            <a:off x="285722" y="3571890"/>
            <a:ext cx="8401081" cy="2981324"/>
          </a:xfrm>
        </p:spPr>
        <p:txBody>
          <a:bodyPr>
            <a:normAutofit fontScale="92500" lnSpcReduction="20000"/>
          </a:bodyPr>
          <a:lstStyle/>
          <a:p>
            <a:pPr algn="l" eaLnBrk="1" hangingPunct="1"/>
            <a:r>
              <a:rPr lang="en-US" altLang="en-US" sz="2000" b="1" dirty="0">
                <a:solidFill>
                  <a:schemeClr val="tx1"/>
                </a:solidFill>
                <a:latin typeface="Times New Roman" pitchFamily="18" charset="0"/>
                <a:cs typeface="Times New Roman" pitchFamily="18" charset="0"/>
              </a:rPr>
              <a:t>Presented by:                                                          Under the Supervision of:</a:t>
            </a:r>
          </a:p>
          <a:p>
            <a:pPr algn="l" eaLnBrk="1" hangingPunct="1"/>
            <a:r>
              <a:rPr lang="en-US" altLang="en-US" sz="2000" b="1" dirty="0">
                <a:solidFill>
                  <a:schemeClr val="tx1"/>
                </a:solidFill>
                <a:latin typeface="Times New Roman" pitchFamily="18" charset="0"/>
                <a:cs typeface="Times New Roman" pitchFamily="18" charset="0"/>
              </a:rPr>
              <a:t>Manasi Thakur (9920102025) 			     		Dr. Abhishek Kashyap</a:t>
            </a:r>
          </a:p>
          <a:p>
            <a:pPr algn="l" eaLnBrk="1" hangingPunct="1"/>
            <a:r>
              <a:rPr lang="en-US" altLang="en-US" sz="2000" b="1" dirty="0">
                <a:solidFill>
                  <a:schemeClr val="tx1"/>
                </a:solidFill>
                <a:latin typeface="Times New Roman" pitchFamily="18" charset="0"/>
                <a:cs typeface="Times New Roman" pitchFamily="18" charset="0"/>
              </a:rPr>
              <a:t>Ajitesh Mishra (9920102033)</a:t>
            </a:r>
          </a:p>
          <a:p>
            <a:pPr algn="l" eaLnBrk="1" hangingPunct="1"/>
            <a:r>
              <a:rPr lang="en-US" altLang="en-US" sz="2000" b="1" dirty="0">
                <a:solidFill>
                  <a:schemeClr val="tx1"/>
                </a:solidFill>
                <a:latin typeface="Times New Roman" pitchFamily="18" charset="0"/>
                <a:cs typeface="Times New Roman" pitchFamily="18" charset="0"/>
              </a:rPr>
              <a:t>Yash Gupta (9920102044)</a:t>
            </a:r>
          </a:p>
          <a:p>
            <a:pPr eaLnBrk="1" hangingPunct="1"/>
            <a:endParaRPr lang="en-US" altLang="en-US" sz="2000" b="1" dirty="0">
              <a:solidFill>
                <a:schemeClr val="tx1"/>
              </a:solidFill>
              <a:latin typeface="Times New Roman" pitchFamily="18" charset="0"/>
              <a:cs typeface="Times New Roman" pitchFamily="18" charset="0"/>
            </a:endParaRPr>
          </a:p>
          <a:p>
            <a:pPr algn="ctr" eaLnBrk="1" hangingPunct="1"/>
            <a:r>
              <a:rPr lang="en-US" altLang="en-US" sz="2000" b="1" dirty="0">
                <a:solidFill>
                  <a:schemeClr val="tx1"/>
                </a:solidFill>
                <a:latin typeface="Times New Roman" pitchFamily="18" charset="0"/>
                <a:cs typeface="Times New Roman" pitchFamily="18" charset="0"/>
              </a:rPr>
              <a:t>Department of ECE</a:t>
            </a:r>
            <a:endParaRPr lang="en-IN" altLang="en-US" sz="2000" dirty="0">
              <a:solidFill>
                <a:schemeClr val="tx1"/>
              </a:solidFill>
              <a:latin typeface="Times New Roman" panose="02020603050405020304" pitchFamily="18" charset="0"/>
              <a:cs typeface="Times New Roman" pitchFamily="18" charset="0"/>
            </a:endParaRPr>
          </a:p>
          <a:p>
            <a:pPr algn="ctr" eaLnBrk="1" hangingPunct="1"/>
            <a:r>
              <a:rPr lang="en-US" altLang="en-US" sz="2000" b="1" dirty="0">
                <a:solidFill>
                  <a:schemeClr val="tx1"/>
                </a:solidFill>
                <a:latin typeface="Times New Roman" panose="02020603050405020304" pitchFamily="18" charset="0"/>
                <a:cs typeface="Times New Roman" pitchFamily="18" charset="0"/>
              </a:rPr>
              <a:t>Jaypee Institute of Information Technology,  Noida, U.P., India</a:t>
            </a:r>
          </a:p>
          <a:p>
            <a:pPr algn="ctr" eaLnBrk="1" hangingPunct="1"/>
            <a:r>
              <a:rPr lang="en-US" altLang="en-US" sz="2000" b="1" dirty="0">
                <a:solidFill>
                  <a:schemeClr val="tx1"/>
                </a:solidFill>
                <a:latin typeface="Times New Roman" panose="02020603050405020304" pitchFamily="18" charset="0"/>
                <a:cs typeface="Times New Roman" pitchFamily="18" charset="0"/>
              </a:rPr>
              <a:t>May,23 </a:t>
            </a:r>
            <a:endParaRPr lang="en-IN" altLang="en-US" sz="2000" dirty="0">
              <a:solidFill>
                <a:schemeClr val="tx1"/>
              </a:solidFill>
              <a:latin typeface="Times New Roman" panose="02020603050405020304" pitchFamily="18" charset="0"/>
              <a:cs typeface="Times New Roman" pitchFamily="18" charset="0"/>
            </a:endParaRPr>
          </a:p>
          <a:p>
            <a:pPr eaLnBrk="1" hangingPunct="1"/>
            <a:endParaRPr lang="en-US" altLang="en-US" sz="200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pPr lvl="0" algn="r" eaLnBrk="1" latinLnBrk="1" hangingPunct="1"/>
            <a:fld id="{566ABCEB-ACFC-4714-9973-3DA970169C29}" type="slidenum">
              <a:rPr lang="ru-RU" altLang="en-US">
                <a:solidFill>
                  <a:srgbClr val="898989"/>
                </a:solidFill>
                <a:latin typeface="Times New Roman" panose="02020603050405020304" pitchFamily="18" charset="0"/>
                <a:cs typeface="Times New Roman" panose="02020603050405020304" pitchFamily="18" charset="0"/>
              </a:rPr>
              <a:pPr lvl="0" algn="r" eaLnBrk="1" latinLnBrk="1" hangingPunct="1"/>
              <a:t>1</a:t>
            </a:fld>
            <a:endParaRPr lang="ru-RU" altLang="en-US">
              <a:solidFill>
                <a:srgbClr val="898989"/>
              </a:solidFill>
              <a:latin typeface="Times New Roman" panose="02020603050405020304" pitchFamily="18" charset="0"/>
              <a:cs typeface="Times New Roman" panose="02020603050405020304" pitchFamily="18" charset="0"/>
            </a:endParaRPr>
          </a:p>
        </p:txBody>
      </p:sp>
      <p:pic>
        <p:nvPicPr>
          <p:cNvPr id="5" name="Picture 3"/>
          <p:cNvPicPr>
            <a:picLocks noChangeAspect="1" noChangeArrowheads="1"/>
          </p:cNvPicPr>
          <p:nvPr/>
        </p:nvPicPr>
        <p:blipFill>
          <a:blip r:embed="rId3"/>
          <a:srcRect/>
          <a:stretch>
            <a:fillRect/>
          </a:stretch>
        </p:blipFill>
        <p:spPr bwMode="auto">
          <a:xfrm>
            <a:off x="3629006" y="1775988"/>
            <a:ext cx="1714512" cy="1643073"/>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620001" cy="1320800"/>
          </a:xfrm>
        </p:spPr>
        <p:txBody>
          <a:bodyPr>
            <a:normAutofit/>
          </a:bodyPr>
          <a:lstStyle/>
          <a:p>
            <a:pPr marL="179376" indent="-179376">
              <a:lnSpc>
                <a:spcPct val="107000"/>
              </a:lnSpc>
            </a:pPr>
            <a:r>
              <a:rPr lang="en-US" sz="1800" b="1" dirty="0">
                <a:solidFill>
                  <a:schemeClr val="tx1"/>
                </a:solidFill>
              </a:rPr>
              <a:t>4.</a:t>
            </a:r>
            <a:r>
              <a:rPr lang="en-US" sz="1800" dirty="0"/>
              <a:t> </a:t>
            </a:r>
            <a:r>
              <a:rPr lang="en-US" sz="1800" b="1" dirty="0">
                <a:solidFill>
                  <a:schemeClr val="tx1"/>
                </a:solidFill>
              </a:rPr>
              <a:t>Performance Comparison and Evaluation of Web                  Development Technologies in PHP, Python and Node.js [5]</a:t>
            </a:r>
            <a:endParaRPr lang="en-I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p:cNvSpPr>
            <a:spLocks noGrp="1"/>
          </p:cNvSpPr>
          <p:nvPr>
            <p:ph idx="1"/>
          </p:nvPr>
        </p:nvSpPr>
        <p:spPr>
          <a:xfrm>
            <a:off x="609599" y="1371601"/>
            <a:ext cx="6934202" cy="4648200"/>
          </a:xfrm>
        </p:spPr>
        <p:txBody>
          <a:bodyPr>
            <a:normAutofit lnSpcReduction="10000"/>
          </a:bodyPr>
          <a:lstStyle/>
          <a:p>
            <a:r>
              <a:rPr lang="en-US" dirty="0"/>
              <a:t>This paper focuses on the impact on Web performance from three different Web technologies: Node.js, PHP and Python-Web.</a:t>
            </a:r>
          </a:p>
          <a:p>
            <a:r>
              <a:rPr lang="en-US" dirty="0"/>
              <a:t>By means of benchmark tests and scenario tests, we can evaluate performance from both objective systematic tests (benchmark) and realistic user behavior tests (scenario).</a:t>
            </a:r>
          </a:p>
          <a:p>
            <a:r>
              <a:rPr lang="en-US" dirty="0"/>
              <a:t>To sum up, PHP is applicable to small scale but </a:t>
            </a:r>
            <a:r>
              <a:rPr lang="en-US" dirty="0" err="1"/>
              <a:t>noncompute-intensive</a:t>
            </a:r>
            <a:r>
              <a:rPr lang="en-US" dirty="0"/>
              <a:t> site, while Node.js is more suitable for the IO-intensive and more users’ website. </a:t>
            </a:r>
          </a:p>
          <a:p>
            <a:r>
              <a:rPr lang="en-US" dirty="0"/>
              <a:t>Although Python isn’t suitable for the compute-intensive and IO-intensive website, it’s maybe the best choice for developers to build large websites due to lots of famous companies like </a:t>
            </a:r>
            <a:r>
              <a:rPr lang="en-US" dirty="0" err="1"/>
              <a:t>google</a:t>
            </a:r>
            <a:r>
              <a:rPr lang="en-US" dirty="0"/>
              <a:t> use it. </a:t>
            </a:r>
          </a:p>
          <a:p>
            <a:r>
              <a:rPr lang="en-US" dirty="0"/>
              <a:t>Node.js can quickly response to IO-requests since its own mechanism. It uses event model based on asynchronous IO, not like multi-processor, responding rapidly.</a:t>
            </a:r>
          </a:p>
          <a:p>
            <a:pPr marL="0" indent="0">
              <a:buNone/>
            </a:pPr>
            <a:endParaRPr lang="en-IN" dirty="0"/>
          </a:p>
        </p:txBody>
      </p:sp>
      <p:sp>
        <p:nvSpPr>
          <p:cNvPr id="4" name="Slide Number Placeholder 3"/>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10</a:t>
            </a:fld>
            <a:endParaRPr lang="ru-RU" altLang="en-US" sz="1200">
              <a:solidFill>
                <a:srgbClr val="898989"/>
              </a:solidFill>
            </a:endParaRPr>
          </a:p>
        </p:txBody>
      </p:sp>
    </p:spTree>
    <p:extLst>
      <p:ext uri="{BB962C8B-B14F-4D97-AF65-F5344CB8AC3E}">
        <p14:creationId xmlns:p14="http://schemas.microsoft.com/office/powerpoint/2010/main" val="65836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11</a:t>
            </a:fld>
            <a:endParaRPr lang="ru-RU" altLang="en-US" sz="1200">
              <a:solidFill>
                <a:srgbClr val="898989"/>
              </a:solidFill>
            </a:endParaRP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 b="613"/>
          <a:stretch/>
        </p:blipFill>
        <p:spPr bwMode="auto">
          <a:xfrm>
            <a:off x="527176" y="560114"/>
            <a:ext cx="3648584" cy="2471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57200"/>
            <a:ext cx="3581400" cy="2574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429000"/>
            <a:ext cx="381000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031" y="3429000"/>
            <a:ext cx="3543339"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17DF86DB-769D-5C57-B093-21853D9123E4}"/>
              </a:ext>
            </a:extLst>
          </p:cNvPr>
          <p:cNvSpPr txBox="1"/>
          <p:nvPr/>
        </p:nvSpPr>
        <p:spPr>
          <a:xfrm>
            <a:off x="1636047" y="5918500"/>
            <a:ext cx="5755353" cy="369460"/>
          </a:xfrm>
          <a:prstGeom prst="rect">
            <a:avLst/>
          </a:prstGeom>
          <a:noFill/>
        </p:spPr>
        <p:txBody>
          <a:bodyPr wrap="square" rtlCol="0">
            <a:spAutoFit/>
          </a:bodyPr>
          <a:lstStyle/>
          <a:p>
            <a:r>
              <a:rPr lang="en-IN" sz="1801" dirty="0"/>
              <a:t>                 Fig. 4 Performance results [5]</a:t>
            </a:r>
          </a:p>
        </p:txBody>
      </p:sp>
    </p:spTree>
    <p:extLst>
      <p:ext uri="{BB962C8B-B14F-4D97-AF65-F5344CB8AC3E}">
        <p14:creationId xmlns:p14="http://schemas.microsoft.com/office/powerpoint/2010/main" val="3750069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873CC-624E-ABFF-3273-DE9E39D13992}"/>
              </a:ext>
            </a:extLst>
          </p:cNvPr>
          <p:cNvSpPr>
            <a:spLocks noGrp="1"/>
          </p:cNvSpPr>
          <p:nvPr>
            <p:ph type="title"/>
          </p:nvPr>
        </p:nvSpPr>
        <p:spPr>
          <a:xfrm>
            <a:off x="609599" y="609600"/>
            <a:ext cx="7162801" cy="1320800"/>
          </a:xfrm>
        </p:spPr>
        <p:txBody>
          <a:bodyPr/>
          <a:lstStyle/>
          <a:p>
            <a:r>
              <a:rPr lang="en-IN" dirty="0"/>
              <a:t>         PHP vs other lang</a:t>
            </a:r>
          </a:p>
        </p:txBody>
      </p:sp>
      <p:pic>
        <p:nvPicPr>
          <p:cNvPr id="6" name="Content Placeholder 5">
            <a:extLst>
              <a:ext uri="{FF2B5EF4-FFF2-40B4-BE49-F238E27FC236}">
                <a16:creationId xmlns:a16="http://schemas.microsoft.com/office/drawing/2014/main" id="{5C01A51B-D154-04E0-436E-C65A885ED1F4}"/>
              </a:ext>
            </a:extLst>
          </p:cNvPr>
          <p:cNvPicPr>
            <a:picLocks noGrp="1" noChangeAspect="1"/>
          </p:cNvPicPr>
          <p:nvPr>
            <p:ph idx="1"/>
          </p:nvPr>
        </p:nvPicPr>
        <p:blipFill>
          <a:blip r:embed="rId2"/>
          <a:stretch>
            <a:fillRect/>
          </a:stretch>
        </p:blipFill>
        <p:spPr>
          <a:xfrm>
            <a:off x="838200" y="1593597"/>
            <a:ext cx="6019800" cy="4602336"/>
          </a:xfrm>
        </p:spPr>
      </p:pic>
      <p:sp>
        <p:nvSpPr>
          <p:cNvPr id="4" name="Slide Number Placeholder 3">
            <a:extLst>
              <a:ext uri="{FF2B5EF4-FFF2-40B4-BE49-F238E27FC236}">
                <a16:creationId xmlns:a16="http://schemas.microsoft.com/office/drawing/2014/main" id="{22554D74-2BB0-49D4-9DF3-40FFEF5846B2}"/>
              </a:ext>
            </a:extLst>
          </p:cNvPr>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12</a:t>
            </a:fld>
            <a:endParaRPr lang="ru-RU" altLang="en-US" sz="1200">
              <a:solidFill>
                <a:srgbClr val="898989"/>
              </a:solidFill>
            </a:endParaRPr>
          </a:p>
        </p:txBody>
      </p:sp>
      <p:sp>
        <p:nvSpPr>
          <p:cNvPr id="3" name="TextBox 2">
            <a:extLst>
              <a:ext uri="{FF2B5EF4-FFF2-40B4-BE49-F238E27FC236}">
                <a16:creationId xmlns:a16="http://schemas.microsoft.com/office/drawing/2014/main" id="{562C1076-E214-9739-5605-505D87C9630C}"/>
              </a:ext>
            </a:extLst>
          </p:cNvPr>
          <p:cNvSpPr txBox="1"/>
          <p:nvPr/>
        </p:nvSpPr>
        <p:spPr>
          <a:xfrm>
            <a:off x="1371600" y="6195933"/>
            <a:ext cx="5755353" cy="369460"/>
          </a:xfrm>
          <a:prstGeom prst="rect">
            <a:avLst/>
          </a:prstGeom>
          <a:noFill/>
        </p:spPr>
        <p:txBody>
          <a:bodyPr wrap="square" rtlCol="0">
            <a:spAutoFit/>
          </a:bodyPr>
          <a:lstStyle/>
          <a:p>
            <a:r>
              <a:rPr lang="en-IN" sz="1801" dirty="0"/>
              <a:t>Fig. 5 PHP vs other lang [4]</a:t>
            </a:r>
          </a:p>
        </p:txBody>
      </p:sp>
    </p:spTree>
    <p:extLst>
      <p:ext uri="{BB962C8B-B14F-4D97-AF65-F5344CB8AC3E}">
        <p14:creationId xmlns:p14="http://schemas.microsoft.com/office/powerpoint/2010/main" val="1905884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36;p17">
            <a:extLst>
              <a:ext uri="{FF2B5EF4-FFF2-40B4-BE49-F238E27FC236}">
                <a16:creationId xmlns:a16="http://schemas.microsoft.com/office/drawing/2014/main" id="{7C7DA6E1-7FC8-6AA3-5F26-0CD88F14A246}"/>
              </a:ext>
            </a:extLst>
          </p:cNvPr>
          <p:cNvSpPr txBox="1">
            <a:spLocks noGrp="1"/>
          </p:cNvSpPr>
          <p:nvPr>
            <p:ph type="title"/>
          </p:nvPr>
        </p:nvSpPr>
        <p:spPr>
          <a:xfrm>
            <a:off x="457200" y="411474"/>
            <a:ext cx="8126703" cy="6507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latin typeface="Times New Roman" panose="02020603050405020304" pitchFamily="18" charset="0"/>
                <a:cs typeface="Times New Roman" panose="02020603050405020304" pitchFamily="18" charset="0"/>
              </a:rPr>
              <a:t>Framework Considered:</a:t>
            </a:r>
            <a:endParaRPr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B7E2A3D-55AA-F251-74B4-DC83DB237981}"/>
              </a:ext>
            </a:extLst>
          </p:cNvPr>
          <p:cNvSpPr>
            <a:spLocks noGrp="1"/>
          </p:cNvSpPr>
          <p:nvPr>
            <p:ph type="sldNum" sz="quarter" idx="12"/>
          </p:nvPr>
        </p:nvSpPr>
        <p:spPr>
          <a:xfrm>
            <a:off x="6400800" y="6248399"/>
            <a:ext cx="512638" cy="365125"/>
          </a:xfrm>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13</a:t>
            </a:fld>
            <a:endParaRPr lang="ru-RU" altLang="en-US" sz="1200" dirty="0">
              <a:solidFill>
                <a:srgbClr val="898989"/>
              </a:solidFill>
            </a:endParaRPr>
          </a:p>
        </p:txBody>
      </p:sp>
      <p:sp>
        <p:nvSpPr>
          <p:cNvPr id="5" name="Google Shape;332;p17">
            <a:extLst>
              <a:ext uri="{FF2B5EF4-FFF2-40B4-BE49-F238E27FC236}">
                <a16:creationId xmlns:a16="http://schemas.microsoft.com/office/drawing/2014/main" id="{B546D24F-4FDD-FC31-EAED-1382189C90CD}"/>
              </a:ext>
            </a:extLst>
          </p:cNvPr>
          <p:cNvSpPr/>
          <p:nvPr/>
        </p:nvSpPr>
        <p:spPr>
          <a:xfrm>
            <a:off x="4851400" y="1728209"/>
            <a:ext cx="3858976" cy="4486276"/>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3;p17">
            <a:extLst>
              <a:ext uri="{FF2B5EF4-FFF2-40B4-BE49-F238E27FC236}">
                <a16:creationId xmlns:a16="http://schemas.microsoft.com/office/drawing/2014/main" id="{98885FEE-5BA7-EDC7-0B1C-CCC2D61F9D03}"/>
              </a:ext>
            </a:extLst>
          </p:cNvPr>
          <p:cNvSpPr/>
          <p:nvPr/>
        </p:nvSpPr>
        <p:spPr>
          <a:xfrm>
            <a:off x="408225" y="1685924"/>
            <a:ext cx="3776186" cy="4562475"/>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4;p17">
            <a:extLst>
              <a:ext uri="{FF2B5EF4-FFF2-40B4-BE49-F238E27FC236}">
                <a16:creationId xmlns:a16="http://schemas.microsoft.com/office/drawing/2014/main" id="{B85F76D7-314A-3937-67B5-0A694BCE04D1}"/>
              </a:ext>
            </a:extLst>
          </p:cNvPr>
          <p:cNvSpPr/>
          <p:nvPr/>
        </p:nvSpPr>
        <p:spPr>
          <a:xfrm>
            <a:off x="560097" y="12801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17">
            <a:extLst>
              <a:ext uri="{FF2B5EF4-FFF2-40B4-BE49-F238E27FC236}">
                <a16:creationId xmlns:a16="http://schemas.microsoft.com/office/drawing/2014/main" id="{74F5232E-5D71-B00E-4695-11CCCAC45E4C}"/>
              </a:ext>
            </a:extLst>
          </p:cNvPr>
          <p:cNvSpPr/>
          <p:nvPr/>
        </p:nvSpPr>
        <p:spPr>
          <a:xfrm>
            <a:off x="4960660" y="12801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337;p17">
            <a:extLst>
              <a:ext uri="{FF2B5EF4-FFF2-40B4-BE49-F238E27FC236}">
                <a16:creationId xmlns:a16="http://schemas.microsoft.com/office/drawing/2014/main" id="{FFF6B296-9D0D-4C82-5E9D-75DBE277F589}"/>
              </a:ext>
            </a:extLst>
          </p:cNvPr>
          <p:cNvGrpSpPr/>
          <p:nvPr/>
        </p:nvGrpSpPr>
        <p:grpSpPr>
          <a:xfrm>
            <a:off x="716345" y="1436401"/>
            <a:ext cx="472011" cy="472011"/>
            <a:chOff x="1190625" y="238125"/>
            <a:chExt cx="5238750" cy="5238750"/>
          </a:xfrm>
        </p:grpSpPr>
        <p:sp>
          <p:nvSpPr>
            <p:cNvPr id="11" name="Google Shape;338;p17">
              <a:extLst>
                <a:ext uri="{FF2B5EF4-FFF2-40B4-BE49-F238E27FC236}">
                  <a16:creationId xmlns:a16="http://schemas.microsoft.com/office/drawing/2014/main" id="{EBE53D6D-7B93-3BD2-4C05-FB13EFC16B4F}"/>
                </a:ext>
              </a:extLst>
            </p:cNvPr>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9;p17">
              <a:extLst>
                <a:ext uri="{FF2B5EF4-FFF2-40B4-BE49-F238E27FC236}">
                  <a16:creationId xmlns:a16="http://schemas.microsoft.com/office/drawing/2014/main" id="{374EE2D7-B049-0EA0-4C1A-8CC6F8FAD681}"/>
                </a:ext>
              </a:extLst>
            </p:cNvPr>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0;p17">
              <a:extLst>
                <a:ext uri="{FF2B5EF4-FFF2-40B4-BE49-F238E27FC236}">
                  <a16:creationId xmlns:a16="http://schemas.microsoft.com/office/drawing/2014/main" id="{7FB47AB8-64B6-1D07-FBFC-EC85D2EADB1D}"/>
                </a:ext>
              </a:extLst>
            </p:cNvPr>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1;p17">
              <a:extLst>
                <a:ext uri="{FF2B5EF4-FFF2-40B4-BE49-F238E27FC236}">
                  <a16:creationId xmlns:a16="http://schemas.microsoft.com/office/drawing/2014/main" id="{76180F81-6A60-FB83-F27B-D683CBD76733}"/>
                </a:ext>
              </a:extLst>
            </p:cNvPr>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2;p17">
              <a:extLst>
                <a:ext uri="{FF2B5EF4-FFF2-40B4-BE49-F238E27FC236}">
                  <a16:creationId xmlns:a16="http://schemas.microsoft.com/office/drawing/2014/main" id="{25489DCF-3BD6-C500-AB88-6F1DB5F0B669}"/>
                </a:ext>
              </a:extLst>
            </p:cNvPr>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3;p17">
              <a:extLst>
                <a:ext uri="{FF2B5EF4-FFF2-40B4-BE49-F238E27FC236}">
                  <a16:creationId xmlns:a16="http://schemas.microsoft.com/office/drawing/2014/main" id="{4BE5FA2F-B8FD-865D-D72F-A5D7E670E4F6}"/>
                </a:ext>
              </a:extLst>
            </p:cNvPr>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4;p17">
              <a:extLst>
                <a:ext uri="{FF2B5EF4-FFF2-40B4-BE49-F238E27FC236}">
                  <a16:creationId xmlns:a16="http://schemas.microsoft.com/office/drawing/2014/main" id="{949536CD-607D-DF11-E61A-FBC4719BA8CC}"/>
                </a:ext>
              </a:extLst>
            </p:cNvPr>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45;p17">
            <a:extLst>
              <a:ext uri="{FF2B5EF4-FFF2-40B4-BE49-F238E27FC236}">
                <a16:creationId xmlns:a16="http://schemas.microsoft.com/office/drawing/2014/main" id="{7A7152F4-6EF8-A253-77B7-D8D473DE2C7D}"/>
              </a:ext>
            </a:extLst>
          </p:cNvPr>
          <p:cNvGrpSpPr/>
          <p:nvPr/>
        </p:nvGrpSpPr>
        <p:grpSpPr>
          <a:xfrm>
            <a:off x="5115047" y="1436307"/>
            <a:ext cx="472142" cy="472112"/>
            <a:chOff x="-44512325" y="3176075"/>
            <a:chExt cx="300900" cy="300900"/>
          </a:xfrm>
        </p:grpSpPr>
        <p:sp>
          <p:nvSpPr>
            <p:cNvPr id="19" name="Google Shape;346;p17">
              <a:extLst>
                <a:ext uri="{FF2B5EF4-FFF2-40B4-BE49-F238E27FC236}">
                  <a16:creationId xmlns:a16="http://schemas.microsoft.com/office/drawing/2014/main" id="{195EB14D-213E-6871-86CF-0AD811B3CA75}"/>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7;p17">
              <a:extLst>
                <a:ext uri="{FF2B5EF4-FFF2-40B4-BE49-F238E27FC236}">
                  <a16:creationId xmlns:a16="http://schemas.microsoft.com/office/drawing/2014/main" id="{0516E2D4-B2CD-CFDE-397C-445E8A85853D}"/>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8;p17">
              <a:extLst>
                <a:ext uri="{FF2B5EF4-FFF2-40B4-BE49-F238E27FC236}">
                  <a16:creationId xmlns:a16="http://schemas.microsoft.com/office/drawing/2014/main" id="{E65E8AB6-8D40-8453-9286-CE55A17B4F86}"/>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49;p17">
            <a:extLst>
              <a:ext uri="{FF2B5EF4-FFF2-40B4-BE49-F238E27FC236}">
                <a16:creationId xmlns:a16="http://schemas.microsoft.com/office/drawing/2014/main" id="{8B3CE508-C1F1-5975-C925-17FBF1A32CE6}"/>
              </a:ext>
            </a:extLst>
          </p:cNvPr>
          <p:cNvGrpSpPr/>
          <p:nvPr/>
        </p:nvGrpSpPr>
        <p:grpSpPr>
          <a:xfrm>
            <a:off x="560097" y="2129633"/>
            <a:ext cx="3478491" cy="2678742"/>
            <a:chOff x="695358" y="2104695"/>
            <a:chExt cx="3343230" cy="1686180"/>
          </a:xfrm>
        </p:grpSpPr>
        <p:sp>
          <p:nvSpPr>
            <p:cNvPr id="23" name="Google Shape;350;p17">
              <a:extLst>
                <a:ext uri="{FF2B5EF4-FFF2-40B4-BE49-F238E27FC236}">
                  <a16:creationId xmlns:a16="http://schemas.microsoft.com/office/drawing/2014/main" id="{C99B5A56-DBA4-D268-56DD-217C0E386C01}"/>
                </a:ext>
              </a:extLst>
            </p:cNvPr>
            <p:cNvSpPr txBox="1"/>
            <p:nvPr/>
          </p:nvSpPr>
          <p:spPr>
            <a:xfrm>
              <a:off x="695358" y="2104695"/>
              <a:ext cx="3343199" cy="331800"/>
            </a:xfrm>
            <a:prstGeom prst="rect">
              <a:avLst/>
            </a:prstGeom>
            <a:noFill/>
            <a:ln>
              <a:noFill/>
            </a:ln>
          </p:spPr>
          <p:txBody>
            <a:bodyPr spcFirstLastPara="1" wrap="square" lIns="91425" tIns="91425" rIns="91425" bIns="91425" anchor="ctr" anchorCtr="0">
              <a:noAutofit/>
            </a:bodyPr>
            <a:lstStyle/>
            <a:p>
              <a:r>
                <a:rPr lang="en-IN" sz="1600" b="1"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rPr>
                <a:t>Django</a:t>
              </a:r>
              <a:endParaRPr sz="1600" b="1"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24" name="Google Shape;351;p17">
              <a:extLst>
                <a:ext uri="{FF2B5EF4-FFF2-40B4-BE49-F238E27FC236}">
                  <a16:creationId xmlns:a16="http://schemas.microsoft.com/office/drawing/2014/main" id="{E5B37C92-6A0B-8B93-18E2-2991FDF6C39D}"/>
                </a:ext>
              </a:extLst>
            </p:cNvPr>
            <p:cNvSpPr txBox="1"/>
            <p:nvPr/>
          </p:nvSpPr>
          <p:spPr>
            <a:xfrm>
              <a:off x="695388" y="2436495"/>
              <a:ext cx="3343200" cy="1354380"/>
            </a:xfrm>
            <a:prstGeom prst="rect">
              <a:avLst/>
            </a:prstGeom>
            <a:noFill/>
            <a:ln>
              <a:noFill/>
            </a:ln>
          </p:spPr>
          <p:txBody>
            <a:bodyPr spcFirstLastPara="1" wrap="square" lIns="91425" tIns="91425" rIns="91425" bIns="91425" anchor="t" anchorCtr="0">
              <a:noAutofit/>
            </a:bodyPr>
            <a:lstStyle/>
            <a:p>
              <a:pPr marL="288290" lvl="0" indent="-285750" algn="l" rtl="0">
                <a:spcBef>
                  <a:spcPts val="0"/>
                </a:spcBef>
                <a:spcAft>
                  <a:spcPts val="0"/>
                </a:spcAft>
                <a:buSzPts val="1400"/>
                <a:buFont typeface="Wingdings" panose="05000000000000000000" pitchFamily="2" charset="2"/>
                <a:buChar char="q"/>
              </a:pPr>
              <a:endParaRPr sz="1600" dirty="0">
                <a:latin typeface="Times New Roman" panose="02020603050405020304" pitchFamily="18" charset="0"/>
                <a:ea typeface="Roboto"/>
                <a:cs typeface="Times New Roman" panose="02020603050405020304" pitchFamily="18" charset="0"/>
                <a:sym typeface="Roboto"/>
              </a:endParaRPr>
            </a:p>
          </p:txBody>
        </p:sp>
      </p:grpSp>
      <p:grpSp>
        <p:nvGrpSpPr>
          <p:cNvPr id="25" name="Google Shape;352;p17">
            <a:extLst>
              <a:ext uri="{FF2B5EF4-FFF2-40B4-BE49-F238E27FC236}">
                <a16:creationId xmlns:a16="http://schemas.microsoft.com/office/drawing/2014/main" id="{00863BA4-8126-A03C-531B-559B2DFE99DB}"/>
              </a:ext>
            </a:extLst>
          </p:cNvPr>
          <p:cNvGrpSpPr/>
          <p:nvPr/>
        </p:nvGrpSpPr>
        <p:grpSpPr>
          <a:xfrm>
            <a:off x="4959593" y="2195091"/>
            <a:ext cx="3727232" cy="2613284"/>
            <a:chOff x="5114996" y="2202301"/>
            <a:chExt cx="3343204" cy="1588574"/>
          </a:xfrm>
        </p:grpSpPr>
        <p:sp>
          <p:nvSpPr>
            <p:cNvPr id="26" name="Google Shape;353;p17">
              <a:extLst>
                <a:ext uri="{FF2B5EF4-FFF2-40B4-BE49-F238E27FC236}">
                  <a16:creationId xmlns:a16="http://schemas.microsoft.com/office/drawing/2014/main" id="{910B2789-D8F3-B5F6-06C4-174AA4701A2B}"/>
                </a:ext>
              </a:extLst>
            </p:cNvPr>
            <p:cNvSpPr txBox="1"/>
            <p:nvPr/>
          </p:nvSpPr>
          <p:spPr>
            <a:xfrm>
              <a:off x="5114996" y="2202301"/>
              <a:ext cx="3343200" cy="331800"/>
            </a:xfrm>
            <a:prstGeom prst="rect">
              <a:avLst/>
            </a:prstGeom>
            <a:noFill/>
            <a:ln>
              <a:noFill/>
            </a:ln>
          </p:spPr>
          <p:txBody>
            <a:bodyPr spcFirstLastPara="1" wrap="square" lIns="91425" tIns="91425" rIns="91425" bIns="91425" anchor="ctr" anchorCtr="0">
              <a:noAutofit/>
            </a:bodyPr>
            <a:lstStyle/>
            <a:p>
              <a:r>
                <a:rPr lang="en-IN" sz="1600" b="1"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rPr>
                <a:t>Flask</a:t>
              </a:r>
              <a:endParaRPr sz="1600" b="1"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27" name="Google Shape;354;p17">
              <a:extLst>
                <a:ext uri="{FF2B5EF4-FFF2-40B4-BE49-F238E27FC236}">
                  <a16:creationId xmlns:a16="http://schemas.microsoft.com/office/drawing/2014/main" id="{B83DF9ED-7E50-54B1-9E57-07E18B157A25}"/>
                </a:ext>
              </a:extLst>
            </p:cNvPr>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Wingdings" panose="05000000000000000000" pitchFamily="2" charset="2"/>
                <a:buChar char="q"/>
              </a:pPr>
              <a:endParaRPr lang="en-US" sz="1600" b="1" dirty="0">
                <a:latin typeface="Times New Roman" panose="02020603050405020304" pitchFamily="18" charset="0"/>
                <a:ea typeface="Roboto"/>
                <a:cs typeface="Times New Roman" panose="02020603050405020304" pitchFamily="18" charset="0"/>
                <a:sym typeface="Roboto"/>
              </a:endParaRPr>
            </a:p>
          </p:txBody>
        </p:sp>
      </p:grpSp>
      <p:sp>
        <p:nvSpPr>
          <p:cNvPr id="28" name="Google Shape;355;p17">
            <a:extLst>
              <a:ext uri="{FF2B5EF4-FFF2-40B4-BE49-F238E27FC236}">
                <a16:creationId xmlns:a16="http://schemas.microsoft.com/office/drawing/2014/main" id="{9E6A844E-F8D7-F776-D178-F4E7958A8A4A}"/>
              </a:ext>
            </a:extLst>
          </p:cNvPr>
          <p:cNvSpPr/>
          <p:nvPr/>
        </p:nvSpPr>
        <p:spPr>
          <a:xfrm>
            <a:off x="4074116" y="3389252"/>
            <a:ext cx="921004" cy="1006725"/>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chemeClr val="lt1"/>
                </a:solidFill>
                <a:latin typeface="Fira Sans Extra Condensed"/>
                <a:ea typeface="Fira Sans Extra Condensed"/>
                <a:cs typeface="Fira Sans Extra Condensed"/>
                <a:sym typeface="Fira Sans Extra Condensed"/>
              </a:rPr>
              <a:t>Vs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 name="Rectangle 1"/>
          <p:cNvSpPr/>
          <p:nvPr/>
        </p:nvSpPr>
        <p:spPr>
          <a:xfrm>
            <a:off x="595625" y="2645446"/>
            <a:ext cx="3478491" cy="3323987"/>
          </a:xfrm>
          <a:prstGeom prst="rect">
            <a:avLst/>
          </a:prstGeom>
        </p:spPr>
        <p:txBody>
          <a:bodyPr wrap="square">
            <a:spAutoFit/>
          </a:bodyPr>
          <a:lstStyle/>
          <a:p>
            <a:pPr marL="285750" indent="-285750">
              <a:buFont typeface="Arial" pitchFamily="34" charset="0"/>
              <a:buChar char="•"/>
            </a:pPr>
            <a:r>
              <a:rPr lang="en-IN" sz="1400" b="1" dirty="0">
                <a:latin typeface="Times New Roman" pitchFamily="18" charset="0"/>
                <a:cs typeface="Times New Roman" pitchFamily="18" charset="0"/>
              </a:rPr>
              <a:t>Fast:</a:t>
            </a:r>
            <a:r>
              <a:rPr lang="en-US" sz="1400" dirty="0">
                <a:latin typeface="Times New Roman" pitchFamily="18" charset="0"/>
                <a:cs typeface="Times New Roman" pitchFamily="18" charset="0"/>
              </a:rPr>
              <a:t>Django working process from concept to completion is extremely fast. </a:t>
            </a:r>
          </a:p>
          <a:p>
            <a:pPr marL="285750" indent="-285750">
              <a:buFont typeface="Arial" pitchFamily="34" charset="0"/>
              <a:buChar char="•"/>
            </a:pPr>
            <a:r>
              <a:rPr lang="en-IN" sz="1400" b="1" dirty="0">
                <a:latin typeface="Times New Roman" pitchFamily="18" charset="0"/>
                <a:cs typeface="Times New Roman" pitchFamily="18" charset="0"/>
              </a:rPr>
              <a:t>Versatile:</a:t>
            </a:r>
            <a:r>
              <a:rPr lang="en-US" sz="1400" dirty="0">
                <a:latin typeface="Times New Roman" pitchFamily="18" charset="0"/>
                <a:cs typeface="Times New Roman" pitchFamily="18" charset="0"/>
              </a:rPr>
              <a:t>Django is a versatile framework that enables developers to work on different platforms varying from content management systems like WordPress, </a:t>
            </a:r>
            <a:r>
              <a:rPr lang="en-US" sz="1400" dirty="0" err="1">
                <a:latin typeface="Times New Roman" pitchFamily="18" charset="0"/>
                <a:cs typeface="Times New Roman" pitchFamily="18" charset="0"/>
              </a:rPr>
              <a:t>etc</a:t>
            </a:r>
            <a:r>
              <a:rPr lang="en-US" sz="1400" dirty="0">
                <a:latin typeface="Times New Roman" pitchFamily="18" charset="0"/>
                <a:cs typeface="Times New Roman" pitchFamily="18" charset="0"/>
              </a:rPr>
              <a:t>, to social network sites like LinkedIn, Youtube, </a:t>
            </a:r>
            <a:r>
              <a:rPr lang="en-US" sz="1400" dirty="0" err="1">
                <a:latin typeface="Times New Roman" pitchFamily="18" charset="0"/>
                <a:cs typeface="Times New Roman" pitchFamily="18" charset="0"/>
              </a:rPr>
              <a:t>etc</a:t>
            </a:r>
            <a:r>
              <a:rPr lang="en-US" sz="1400" dirty="0">
                <a:latin typeface="Times New Roman" pitchFamily="18" charset="0"/>
                <a:cs typeface="Times New Roman" pitchFamily="18" charset="0"/>
              </a:rPr>
              <a:t>, to news sites like The New York Times, CNN, etc.</a:t>
            </a:r>
          </a:p>
          <a:p>
            <a:pPr marL="285750" indent="-285750">
              <a:buFont typeface="Arial" pitchFamily="34" charset="0"/>
              <a:buChar char="•"/>
            </a:pPr>
            <a:r>
              <a:rPr lang="en-US" sz="1400" b="1" dirty="0">
                <a:latin typeface="Times New Roman" pitchFamily="18" charset="0"/>
                <a:cs typeface="Times New Roman" pitchFamily="18" charset="0"/>
              </a:rPr>
              <a:t>Adaptable</a:t>
            </a:r>
            <a:r>
              <a:rPr lang="en-US" sz="1400" dirty="0">
                <a:latin typeface="Times New Roman" pitchFamily="18" charset="0"/>
                <a:cs typeface="Times New Roman" pitchFamily="18" charset="0"/>
              </a:rPr>
              <a:t>: Django is adaptable to different formats like JSON, HTML, XML, and many more. </a:t>
            </a:r>
          </a:p>
          <a:p>
            <a:pPr marL="285750" indent="-285750">
              <a:buFont typeface="Arial" pitchFamily="34" charset="0"/>
              <a:buChar char="•"/>
            </a:pPr>
            <a:r>
              <a:rPr lang="en-US" sz="1400" b="1" dirty="0">
                <a:latin typeface="Times New Roman" pitchFamily="18" charset="0"/>
                <a:cs typeface="Times New Roman" pitchFamily="18" charset="0"/>
              </a:rPr>
              <a:t>Portable</a:t>
            </a:r>
            <a:r>
              <a:rPr lang="en-US" sz="1400" dirty="0">
                <a:latin typeface="Times New Roman" pitchFamily="18" charset="0"/>
                <a:cs typeface="Times New Roman" pitchFamily="18" charset="0"/>
              </a:rPr>
              <a:t>: Django is a python-based framework and, therefore, portable. </a:t>
            </a:r>
          </a:p>
          <a:p>
            <a:endParaRPr lang="en-IN" sz="1400" dirty="0"/>
          </a:p>
        </p:txBody>
      </p:sp>
      <p:sp>
        <p:nvSpPr>
          <p:cNvPr id="3" name="Rectangle 2"/>
          <p:cNvSpPr/>
          <p:nvPr/>
        </p:nvSpPr>
        <p:spPr>
          <a:xfrm>
            <a:off x="4959592" y="2690336"/>
            <a:ext cx="3498608" cy="3539430"/>
          </a:xfrm>
          <a:prstGeom prst="rect">
            <a:avLst/>
          </a:prstGeom>
        </p:spPr>
        <p:txBody>
          <a:bodyPr wrap="square">
            <a:spAutoFit/>
          </a:bodyPr>
          <a:lstStyle/>
          <a:p>
            <a:pPr marL="285750" indent="-285750">
              <a:buFont typeface="Arial" pitchFamily="34" charset="0"/>
              <a:buChar char="•"/>
            </a:pPr>
            <a:r>
              <a:rPr lang="en-US" sz="1400" b="1" dirty="0">
                <a:latin typeface="Times New Roman" pitchFamily="18" charset="0"/>
                <a:cs typeface="Times New Roman" pitchFamily="18" charset="0"/>
              </a:rPr>
              <a:t>Lightweight</a:t>
            </a:r>
            <a:r>
              <a:rPr lang="en-US" sz="1400" dirty="0">
                <a:latin typeface="Times New Roman" pitchFamily="18" charset="0"/>
                <a:cs typeface="Times New Roman" pitchFamily="18" charset="0"/>
              </a:rPr>
              <a:t>: It is a lightweight framework as it is independent of external libraries. It gives a quick start to the web development process of complex applications.</a:t>
            </a:r>
          </a:p>
          <a:p>
            <a:pPr marL="285750" indent="-285750">
              <a:buFont typeface="Arial" pitchFamily="34" charset="0"/>
              <a:buChar char="•"/>
            </a:pPr>
            <a:r>
              <a:rPr lang="en-US" sz="1400" b="1" dirty="0">
                <a:latin typeface="Times New Roman" pitchFamily="18" charset="0"/>
                <a:cs typeface="Times New Roman" pitchFamily="18" charset="0"/>
              </a:rPr>
              <a:t>Independent</a:t>
            </a:r>
            <a:r>
              <a:rPr lang="en-US" sz="1400" dirty="0">
                <a:latin typeface="Times New Roman" pitchFamily="18" charset="0"/>
                <a:cs typeface="Times New Roman" pitchFamily="18" charset="0"/>
              </a:rPr>
              <a:t>: Flask gives independent or full control to the developer for creating applications. You can experiment with the architecture or the libraries of the framework.</a:t>
            </a:r>
          </a:p>
          <a:p>
            <a:pPr marL="285750" indent="-285750">
              <a:buFont typeface="Arial" pitchFamily="34" charset="0"/>
              <a:buChar char="•"/>
            </a:pPr>
            <a:r>
              <a:rPr lang="en-US" sz="1400" dirty="0">
                <a:latin typeface="Times New Roman" pitchFamily="18" charset="0"/>
                <a:cs typeface="Times New Roman" pitchFamily="18" charset="0"/>
              </a:rPr>
              <a:t>It comes with a built-in server and debugger.</a:t>
            </a:r>
          </a:p>
          <a:p>
            <a:pPr marL="285750" indent="-285750">
              <a:buFont typeface="Arial" pitchFamily="34" charset="0"/>
              <a:buChar char="•"/>
            </a:pPr>
            <a:r>
              <a:rPr lang="en-US" sz="1400" b="1" dirty="0">
                <a:latin typeface="Times New Roman" pitchFamily="18" charset="0"/>
                <a:cs typeface="Times New Roman" pitchFamily="18" charset="0"/>
              </a:rPr>
              <a:t>Compatible:</a:t>
            </a:r>
            <a:r>
              <a:rPr lang="en-US" sz="1400" dirty="0">
                <a:latin typeface="Times New Roman" pitchFamily="18" charset="0"/>
                <a:cs typeface="Times New Roman" pitchFamily="18" charset="0"/>
              </a:rPr>
              <a:t> Flask is compatible with the latest technologies like Machine Learning, Cloud, etc.</a:t>
            </a:r>
          </a:p>
          <a:p>
            <a:r>
              <a:rPr lang="en-US" sz="1400" dirty="0"/>
              <a:t> </a:t>
            </a:r>
          </a:p>
        </p:txBody>
      </p:sp>
    </p:spTree>
    <p:extLst>
      <p:ext uri="{BB962C8B-B14F-4D97-AF65-F5344CB8AC3E}">
        <p14:creationId xmlns:p14="http://schemas.microsoft.com/office/powerpoint/2010/main" val="3097466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36;p17">
            <a:extLst>
              <a:ext uri="{FF2B5EF4-FFF2-40B4-BE49-F238E27FC236}">
                <a16:creationId xmlns:a16="http://schemas.microsoft.com/office/drawing/2014/main" id="{7C7DA6E1-7FC8-6AA3-5F26-0CD88F14A246}"/>
              </a:ext>
            </a:extLst>
          </p:cNvPr>
          <p:cNvSpPr txBox="1">
            <a:spLocks noGrp="1"/>
          </p:cNvSpPr>
          <p:nvPr>
            <p:ph type="title"/>
          </p:nvPr>
        </p:nvSpPr>
        <p:spPr>
          <a:xfrm>
            <a:off x="457200" y="411474"/>
            <a:ext cx="8126703" cy="6507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latin typeface="Times New Roman" panose="02020603050405020304" pitchFamily="18" charset="0"/>
                <a:cs typeface="Times New Roman" panose="02020603050405020304" pitchFamily="18" charset="0"/>
              </a:rPr>
              <a:t>LANGUAGES CONSIDERED:</a:t>
            </a:r>
            <a:endParaRPr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B7E2A3D-55AA-F251-74B4-DC83DB237981}"/>
              </a:ext>
            </a:extLst>
          </p:cNvPr>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14</a:t>
            </a:fld>
            <a:endParaRPr lang="ru-RU" altLang="en-US" sz="1200">
              <a:solidFill>
                <a:srgbClr val="898989"/>
              </a:solidFill>
            </a:endParaRPr>
          </a:p>
        </p:txBody>
      </p:sp>
      <p:sp>
        <p:nvSpPr>
          <p:cNvPr id="5" name="Google Shape;332;p17">
            <a:extLst>
              <a:ext uri="{FF2B5EF4-FFF2-40B4-BE49-F238E27FC236}">
                <a16:creationId xmlns:a16="http://schemas.microsoft.com/office/drawing/2014/main" id="{B546D24F-4FDD-FC31-EAED-1382189C90CD}"/>
              </a:ext>
            </a:extLst>
          </p:cNvPr>
          <p:cNvSpPr/>
          <p:nvPr/>
        </p:nvSpPr>
        <p:spPr>
          <a:xfrm>
            <a:off x="3303824" y="1685924"/>
            <a:ext cx="2487376" cy="4105276"/>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3;p17">
            <a:extLst>
              <a:ext uri="{FF2B5EF4-FFF2-40B4-BE49-F238E27FC236}">
                <a16:creationId xmlns:a16="http://schemas.microsoft.com/office/drawing/2014/main" id="{98885FEE-5BA7-EDC7-0B1C-CCC2D61F9D03}"/>
              </a:ext>
            </a:extLst>
          </p:cNvPr>
          <p:cNvSpPr/>
          <p:nvPr/>
        </p:nvSpPr>
        <p:spPr>
          <a:xfrm>
            <a:off x="408224" y="1649358"/>
            <a:ext cx="2487376" cy="4141842"/>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4;p17">
            <a:extLst>
              <a:ext uri="{FF2B5EF4-FFF2-40B4-BE49-F238E27FC236}">
                <a16:creationId xmlns:a16="http://schemas.microsoft.com/office/drawing/2014/main" id="{B85F76D7-314A-3937-67B5-0A694BCE04D1}"/>
              </a:ext>
            </a:extLst>
          </p:cNvPr>
          <p:cNvSpPr/>
          <p:nvPr/>
        </p:nvSpPr>
        <p:spPr>
          <a:xfrm>
            <a:off x="560097" y="12801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17">
            <a:extLst>
              <a:ext uri="{FF2B5EF4-FFF2-40B4-BE49-F238E27FC236}">
                <a16:creationId xmlns:a16="http://schemas.microsoft.com/office/drawing/2014/main" id="{74F5232E-5D71-B00E-4695-11CCCAC45E4C}"/>
              </a:ext>
            </a:extLst>
          </p:cNvPr>
          <p:cNvSpPr/>
          <p:nvPr/>
        </p:nvSpPr>
        <p:spPr>
          <a:xfrm>
            <a:off x="3387684" y="1280150"/>
            <a:ext cx="650916"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337;p17">
            <a:extLst>
              <a:ext uri="{FF2B5EF4-FFF2-40B4-BE49-F238E27FC236}">
                <a16:creationId xmlns:a16="http://schemas.microsoft.com/office/drawing/2014/main" id="{FFF6B296-9D0D-4C82-5E9D-75DBE277F589}"/>
              </a:ext>
            </a:extLst>
          </p:cNvPr>
          <p:cNvGrpSpPr/>
          <p:nvPr/>
        </p:nvGrpSpPr>
        <p:grpSpPr>
          <a:xfrm>
            <a:off x="716345" y="1436401"/>
            <a:ext cx="472011" cy="472011"/>
            <a:chOff x="1190625" y="238125"/>
            <a:chExt cx="5238750" cy="5238750"/>
          </a:xfrm>
        </p:grpSpPr>
        <p:sp>
          <p:nvSpPr>
            <p:cNvPr id="11" name="Google Shape;338;p17">
              <a:extLst>
                <a:ext uri="{FF2B5EF4-FFF2-40B4-BE49-F238E27FC236}">
                  <a16:creationId xmlns:a16="http://schemas.microsoft.com/office/drawing/2014/main" id="{EBE53D6D-7B93-3BD2-4C05-FB13EFC16B4F}"/>
                </a:ext>
              </a:extLst>
            </p:cNvPr>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9;p17">
              <a:extLst>
                <a:ext uri="{FF2B5EF4-FFF2-40B4-BE49-F238E27FC236}">
                  <a16:creationId xmlns:a16="http://schemas.microsoft.com/office/drawing/2014/main" id="{374EE2D7-B049-0EA0-4C1A-8CC6F8FAD681}"/>
                </a:ext>
              </a:extLst>
            </p:cNvPr>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0;p17">
              <a:extLst>
                <a:ext uri="{FF2B5EF4-FFF2-40B4-BE49-F238E27FC236}">
                  <a16:creationId xmlns:a16="http://schemas.microsoft.com/office/drawing/2014/main" id="{7FB47AB8-64B6-1D07-FBFC-EC85D2EADB1D}"/>
                </a:ext>
              </a:extLst>
            </p:cNvPr>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1;p17">
              <a:extLst>
                <a:ext uri="{FF2B5EF4-FFF2-40B4-BE49-F238E27FC236}">
                  <a16:creationId xmlns:a16="http://schemas.microsoft.com/office/drawing/2014/main" id="{76180F81-6A60-FB83-F27B-D683CBD76733}"/>
                </a:ext>
              </a:extLst>
            </p:cNvPr>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2;p17">
              <a:extLst>
                <a:ext uri="{FF2B5EF4-FFF2-40B4-BE49-F238E27FC236}">
                  <a16:creationId xmlns:a16="http://schemas.microsoft.com/office/drawing/2014/main" id="{25489DCF-3BD6-C500-AB88-6F1DB5F0B669}"/>
                </a:ext>
              </a:extLst>
            </p:cNvPr>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3;p17">
              <a:extLst>
                <a:ext uri="{FF2B5EF4-FFF2-40B4-BE49-F238E27FC236}">
                  <a16:creationId xmlns:a16="http://schemas.microsoft.com/office/drawing/2014/main" id="{4BE5FA2F-B8FD-865D-D72F-A5D7E670E4F6}"/>
                </a:ext>
              </a:extLst>
            </p:cNvPr>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4;p17">
              <a:extLst>
                <a:ext uri="{FF2B5EF4-FFF2-40B4-BE49-F238E27FC236}">
                  <a16:creationId xmlns:a16="http://schemas.microsoft.com/office/drawing/2014/main" id="{949536CD-607D-DF11-E61A-FBC4719BA8CC}"/>
                </a:ext>
              </a:extLst>
            </p:cNvPr>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45;p17">
            <a:extLst>
              <a:ext uri="{FF2B5EF4-FFF2-40B4-BE49-F238E27FC236}">
                <a16:creationId xmlns:a16="http://schemas.microsoft.com/office/drawing/2014/main" id="{7A7152F4-6EF8-A253-77B7-D8D473DE2C7D}"/>
              </a:ext>
            </a:extLst>
          </p:cNvPr>
          <p:cNvGrpSpPr/>
          <p:nvPr/>
        </p:nvGrpSpPr>
        <p:grpSpPr>
          <a:xfrm>
            <a:off x="3542071" y="1436307"/>
            <a:ext cx="351472" cy="472106"/>
            <a:chOff x="-44512325" y="3176075"/>
            <a:chExt cx="300900" cy="300900"/>
          </a:xfrm>
        </p:grpSpPr>
        <p:sp>
          <p:nvSpPr>
            <p:cNvPr id="19" name="Google Shape;346;p17">
              <a:extLst>
                <a:ext uri="{FF2B5EF4-FFF2-40B4-BE49-F238E27FC236}">
                  <a16:creationId xmlns:a16="http://schemas.microsoft.com/office/drawing/2014/main" id="{195EB14D-213E-6871-86CF-0AD811B3CA75}"/>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7;p17">
              <a:extLst>
                <a:ext uri="{FF2B5EF4-FFF2-40B4-BE49-F238E27FC236}">
                  <a16:creationId xmlns:a16="http://schemas.microsoft.com/office/drawing/2014/main" id="{0516E2D4-B2CD-CFDE-397C-445E8A85853D}"/>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8;p17">
              <a:extLst>
                <a:ext uri="{FF2B5EF4-FFF2-40B4-BE49-F238E27FC236}">
                  <a16:creationId xmlns:a16="http://schemas.microsoft.com/office/drawing/2014/main" id="{E65E8AB6-8D40-8453-9286-CE55A17B4F86}"/>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49;p17">
            <a:extLst>
              <a:ext uri="{FF2B5EF4-FFF2-40B4-BE49-F238E27FC236}">
                <a16:creationId xmlns:a16="http://schemas.microsoft.com/office/drawing/2014/main" id="{8B3CE508-C1F1-5975-C925-17FBF1A32CE6}"/>
              </a:ext>
            </a:extLst>
          </p:cNvPr>
          <p:cNvGrpSpPr/>
          <p:nvPr/>
        </p:nvGrpSpPr>
        <p:grpSpPr>
          <a:xfrm>
            <a:off x="560097" y="1971550"/>
            <a:ext cx="2183103" cy="2577994"/>
            <a:chOff x="695358" y="2302076"/>
            <a:chExt cx="3343230" cy="1488799"/>
          </a:xfrm>
        </p:grpSpPr>
        <p:sp>
          <p:nvSpPr>
            <p:cNvPr id="23" name="Google Shape;350;p17">
              <a:extLst>
                <a:ext uri="{FF2B5EF4-FFF2-40B4-BE49-F238E27FC236}">
                  <a16:creationId xmlns:a16="http://schemas.microsoft.com/office/drawing/2014/main" id="{C99B5A56-DBA4-D268-56DD-217C0E386C01}"/>
                </a:ext>
              </a:extLst>
            </p:cNvPr>
            <p:cNvSpPr txBox="1"/>
            <p:nvPr/>
          </p:nvSpPr>
          <p:spPr>
            <a:xfrm>
              <a:off x="695358" y="2302076"/>
              <a:ext cx="3343199" cy="331800"/>
            </a:xfrm>
            <a:prstGeom prst="rect">
              <a:avLst/>
            </a:prstGeom>
            <a:noFill/>
            <a:ln>
              <a:noFill/>
            </a:ln>
          </p:spPr>
          <p:txBody>
            <a:bodyPr spcFirstLastPara="1" wrap="square" lIns="91425" tIns="91425" rIns="91425" bIns="91425" anchor="ctr" anchorCtr="0">
              <a:noAutofit/>
            </a:bodyPr>
            <a:lstStyle/>
            <a:p>
              <a:r>
                <a:rPr lang="en-IN" sz="1600" b="1"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rPr>
                <a:t>Python</a:t>
              </a:r>
              <a:endParaRPr sz="1600" b="1"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24" name="Google Shape;351;p17">
              <a:extLst>
                <a:ext uri="{FF2B5EF4-FFF2-40B4-BE49-F238E27FC236}">
                  <a16:creationId xmlns:a16="http://schemas.microsoft.com/office/drawing/2014/main" id="{E5B37C92-6A0B-8B93-18E2-2991FDF6C39D}"/>
                </a:ext>
              </a:extLst>
            </p:cNvPr>
            <p:cNvSpPr txBox="1"/>
            <p:nvPr/>
          </p:nvSpPr>
          <p:spPr>
            <a:xfrm>
              <a:off x="695388" y="2657475"/>
              <a:ext cx="3343200"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endParaRPr sz="1600" dirty="0">
                <a:latin typeface="Times New Roman" panose="02020603050405020304" pitchFamily="18" charset="0"/>
                <a:ea typeface="Roboto"/>
                <a:cs typeface="Times New Roman" panose="02020603050405020304" pitchFamily="18" charset="0"/>
                <a:sym typeface="Roboto"/>
              </a:endParaRPr>
            </a:p>
          </p:txBody>
        </p:sp>
      </p:grpSp>
      <p:grpSp>
        <p:nvGrpSpPr>
          <p:cNvPr id="25" name="Google Shape;352;p17">
            <a:extLst>
              <a:ext uri="{FF2B5EF4-FFF2-40B4-BE49-F238E27FC236}">
                <a16:creationId xmlns:a16="http://schemas.microsoft.com/office/drawing/2014/main" id="{00863BA4-8126-A03C-531B-559B2DFE99DB}"/>
              </a:ext>
            </a:extLst>
          </p:cNvPr>
          <p:cNvGrpSpPr/>
          <p:nvPr/>
        </p:nvGrpSpPr>
        <p:grpSpPr>
          <a:xfrm>
            <a:off x="3415161" y="1971550"/>
            <a:ext cx="2294762" cy="2874487"/>
            <a:chOff x="5114996" y="2302076"/>
            <a:chExt cx="3343204" cy="1488799"/>
          </a:xfrm>
        </p:grpSpPr>
        <p:sp>
          <p:nvSpPr>
            <p:cNvPr id="26" name="Google Shape;353;p17">
              <a:extLst>
                <a:ext uri="{FF2B5EF4-FFF2-40B4-BE49-F238E27FC236}">
                  <a16:creationId xmlns:a16="http://schemas.microsoft.com/office/drawing/2014/main" id="{910B2789-D8F3-B5F6-06C4-174AA4701A2B}"/>
                </a:ext>
              </a:extLst>
            </p:cNvPr>
            <p:cNvSpPr txBox="1"/>
            <p:nvPr/>
          </p:nvSpPr>
          <p:spPr>
            <a:xfrm>
              <a:off x="5114996" y="2302076"/>
              <a:ext cx="3343200" cy="331800"/>
            </a:xfrm>
            <a:prstGeom prst="rect">
              <a:avLst/>
            </a:prstGeom>
            <a:noFill/>
            <a:ln>
              <a:noFill/>
            </a:ln>
          </p:spPr>
          <p:txBody>
            <a:bodyPr spcFirstLastPara="1" wrap="square" lIns="91425" tIns="91425" rIns="91425" bIns="91425" anchor="ctr" anchorCtr="0">
              <a:noAutofit/>
            </a:bodyPr>
            <a:lstStyle/>
            <a:p>
              <a:r>
                <a:rPr lang="en-IN" sz="1600" b="1" dirty="0">
                  <a:solidFill>
                    <a:srgbClr val="000000"/>
                  </a:solidFill>
                  <a:latin typeface="Fira Sans Extra Condensed"/>
                  <a:ea typeface="Fira Sans Extra Condensed"/>
                  <a:cs typeface="Fira Sans Extra Condensed"/>
                  <a:sym typeface="Fira Sans Extra Condensed"/>
                </a:rPr>
                <a:t>PHP</a:t>
              </a:r>
              <a:endParaRPr sz="1600" b="1" dirty="0">
                <a:solidFill>
                  <a:srgbClr val="000000"/>
                </a:solidFill>
                <a:latin typeface="Fira Sans Extra Condensed"/>
                <a:ea typeface="Fira Sans Extra Condensed"/>
                <a:cs typeface="Fira Sans Extra Condensed"/>
                <a:sym typeface="Fira Sans Extra Condensed"/>
              </a:endParaRPr>
            </a:p>
          </p:txBody>
        </p:sp>
        <p:sp>
          <p:nvSpPr>
            <p:cNvPr id="27" name="Google Shape;354;p17">
              <a:extLst>
                <a:ext uri="{FF2B5EF4-FFF2-40B4-BE49-F238E27FC236}">
                  <a16:creationId xmlns:a16="http://schemas.microsoft.com/office/drawing/2014/main" id="{B83DF9ED-7E50-54B1-9E57-07E18B157A25}"/>
                </a:ext>
              </a:extLst>
            </p:cNvPr>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Wingdings" panose="05000000000000000000" pitchFamily="2" charset="2"/>
                <a:buChar char="q"/>
              </a:pPr>
              <a:endParaRPr lang="en-US" sz="1600" b="1" dirty="0">
                <a:latin typeface="Times New Roman" panose="02020603050405020304" pitchFamily="18" charset="0"/>
                <a:ea typeface="Roboto"/>
                <a:cs typeface="Times New Roman" panose="02020603050405020304" pitchFamily="18" charset="0"/>
                <a:sym typeface="Roboto"/>
              </a:endParaRPr>
            </a:p>
          </p:txBody>
        </p:sp>
      </p:grpSp>
      <p:sp>
        <p:nvSpPr>
          <p:cNvPr id="28" name="Google Shape;355;p17">
            <a:extLst>
              <a:ext uri="{FF2B5EF4-FFF2-40B4-BE49-F238E27FC236}">
                <a16:creationId xmlns:a16="http://schemas.microsoft.com/office/drawing/2014/main" id="{9E6A844E-F8D7-F776-D178-F4E7958A8A4A}"/>
              </a:ext>
            </a:extLst>
          </p:cNvPr>
          <p:cNvSpPr/>
          <p:nvPr/>
        </p:nvSpPr>
        <p:spPr>
          <a:xfrm>
            <a:off x="2690081" y="3200400"/>
            <a:ext cx="725083" cy="64533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chemeClr val="lt1"/>
                </a:solidFill>
                <a:latin typeface="Fira Sans Extra Condensed"/>
                <a:ea typeface="Fira Sans Extra Condensed"/>
                <a:cs typeface="Fira Sans Extra Condensed"/>
                <a:sym typeface="Fira Sans Extra Condensed"/>
              </a:rPr>
              <a:t>Vs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 name="Google Shape;333;p17">
            <a:extLst>
              <a:ext uri="{FF2B5EF4-FFF2-40B4-BE49-F238E27FC236}">
                <a16:creationId xmlns:a16="http://schemas.microsoft.com/office/drawing/2014/main" id="{6E1832DE-DCD0-1482-7588-52DC63786097}"/>
              </a:ext>
            </a:extLst>
          </p:cNvPr>
          <p:cNvSpPr/>
          <p:nvPr/>
        </p:nvSpPr>
        <p:spPr>
          <a:xfrm>
            <a:off x="6283284" y="1705943"/>
            <a:ext cx="2487376" cy="4085257"/>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4;p17">
            <a:extLst>
              <a:ext uri="{FF2B5EF4-FFF2-40B4-BE49-F238E27FC236}">
                <a16:creationId xmlns:a16="http://schemas.microsoft.com/office/drawing/2014/main" id="{440D31D8-CF64-4FF5-76BC-C27A53C1A5E7}"/>
              </a:ext>
            </a:extLst>
          </p:cNvPr>
          <p:cNvSpPr/>
          <p:nvPr/>
        </p:nvSpPr>
        <p:spPr>
          <a:xfrm>
            <a:off x="6435157" y="1336735"/>
            <a:ext cx="727644" cy="87306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49;p17">
            <a:extLst>
              <a:ext uri="{FF2B5EF4-FFF2-40B4-BE49-F238E27FC236}">
                <a16:creationId xmlns:a16="http://schemas.microsoft.com/office/drawing/2014/main" id="{1A62BC8F-2712-B331-0FCA-E1D71CE54591}"/>
              </a:ext>
            </a:extLst>
          </p:cNvPr>
          <p:cNvGrpSpPr/>
          <p:nvPr/>
        </p:nvGrpSpPr>
        <p:grpSpPr>
          <a:xfrm>
            <a:off x="6435157" y="2028135"/>
            <a:ext cx="2183103" cy="2577994"/>
            <a:chOff x="695358" y="2302076"/>
            <a:chExt cx="3343230" cy="1488799"/>
          </a:xfrm>
        </p:grpSpPr>
        <p:sp>
          <p:nvSpPr>
            <p:cNvPr id="30" name="Google Shape;350;p17">
              <a:extLst>
                <a:ext uri="{FF2B5EF4-FFF2-40B4-BE49-F238E27FC236}">
                  <a16:creationId xmlns:a16="http://schemas.microsoft.com/office/drawing/2014/main" id="{AAA23186-BA86-FF4E-9242-1AD91981824F}"/>
                </a:ext>
              </a:extLst>
            </p:cNvPr>
            <p:cNvSpPr txBox="1"/>
            <p:nvPr/>
          </p:nvSpPr>
          <p:spPr>
            <a:xfrm>
              <a:off x="695358" y="2302076"/>
              <a:ext cx="3343199" cy="331800"/>
            </a:xfrm>
            <a:prstGeom prst="rect">
              <a:avLst/>
            </a:prstGeom>
            <a:noFill/>
            <a:ln>
              <a:noFill/>
            </a:ln>
          </p:spPr>
          <p:txBody>
            <a:bodyPr spcFirstLastPara="1" wrap="square" lIns="91425" tIns="91425" rIns="91425" bIns="91425" anchor="ctr" anchorCtr="0">
              <a:noAutofit/>
            </a:bodyPr>
            <a:lstStyle/>
            <a:p>
              <a:r>
                <a:rPr lang="en-IN" sz="1600" b="1"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rPr>
                <a:t>Ruby</a:t>
              </a:r>
              <a:endParaRPr sz="1600" b="1"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31" name="Google Shape;351;p17">
              <a:extLst>
                <a:ext uri="{FF2B5EF4-FFF2-40B4-BE49-F238E27FC236}">
                  <a16:creationId xmlns:a16="http://schemas.microsoft.com/office/drawing/2014/main" id="{77BEAF78-6C00-8E0A-0804-5EEDDDD7A8D4}"/>
                </a:ext>
              </a:extLst>
            </p:cNvPr>
            <p:cNvSpPr txBox="1"/>
            <p:nvPr/>
          </p:nvSpPr>
          <p:spPr>
            <a:xfrm>
              <a:off x="695388" y="2657475"/>
              <a:ext cx="3343200" cy="1133400"/>
            </a:xfrm>
            <a:prstGeom prst="rect">
              <a:avLst/>
            </a:prstGeom>
            <a:noFill/>
            <a:ln>
              <a:noFill/>
            </a:ln>
          </p:spPr>
          <p:txBody>
            <a:bodyPr spcFirstLastPara="1" wrap="square" lIns="91425" tIns="91425" rIns="91425" bIns="91425" anchor="t" anchorCtr="0">
              <a:noAutofit/>
            </a:bodyPr>
            <a:lstStyle/>
            <a:p>
              <a:pPr marL="288290" lvl="0" indent="-285750" algn="l" rtl="0">
                <a:spcBef>
                  <a:spcPts val="0"/>
                </a:spcBef>
                <a:spcAft>
                  <a:spcPts val="0"/>
                </a:spcAft>
                <a:buSzPts val="1400"/>
                <a:buFont typeface="Wingdings" panose="05000000000000000000" pitchFamily="2" charset="2"/>
                <a:buChar char="q"/>
              </a:pPr>
              <a:endParaRPr sz="1600" dirty="0">
                <a:latin typeface="Times New Roman" panose="02020603050405020304" pitchFamily="18" charset="0"/>
                <a:ea typeface="Roboto"/>
                <a:cs typeface="Times New Roman" panose="02020603050405020304" pitchFamily="18" charset="0"/>
                <a:sym typeface="Roboto"/>
              </a:endParaRPr>
            </a:p>
          </p:txBody>
        </p:sp>
      </p:grpSp>
      <p:sp>
        <p:nvSpPr>
          <p:cNvPr id="32" name="Google Shape;355;p17">
            <a:extLst>
              <a:ext uri="{FF2B5EF4-FFF2-40B4-BE49-F238E27FC236}">
                <a16:creationId xmlns:a16="http://schemas.microsoft.com/office/drawing/2014/main" id="{620080BE-AF69-46B6-461C-E309575DF328}"/>
              </a:ext>
            </a:extLst>
          </p:cNvPr>
          <p:cNvSpPr/>
          <p:nvPr/>
        </p:nvSpPr>
        <p:spPr>
          <a:xfrm>
            <a:off x="5689600" y="3242390"/>
            <a:ext cx="720684" cy="651719"/>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chemeClr val="lt1"/>
                </a:solidFill>
                <a:latin typeface="Fira Sans Extra Condensed"/>
                <a:ea typeface="Fira Sans Extra Condensed"/>
                <a:cs typeface="Fira Sans Extra Condensed"/>
                <a:sym typeface="Fira Sans Extra Condensed"/>
              </a:rPr>
              <a:t>Vs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33" name="Rectangle 32"/>
          <p:cNvSpPr/>
          <p:nvPr/>
        </p:nvSpPr>
        <p:spPr>
          <a:xfrm>
            <a:off x="6502062" y="2549788"/>
            <a:ext cx="2032338" cy="3277820"/>
          </a:xfrm>
          <a:prstGeom prst="rect">
            <a:avLst/>
          </a:prstGeom>
        </p:spPr>
        <p:txBody>
          <a:bodyPr wrap="square">
            <a:spAutoFit/>
          </a:bodyPr>
          <a:lstStyle/>
          <a:p>
            <a:pPr marL="171450" indent="-171450">
              <a:buFont typeface="Arial" pitchFamily="34" charset="0"/>
              <a:buChar char="•"/>
            </a:pPr>
            <a:endParaRPr lang="en-US" sz="1200" dirty="0"/>
          </a:p>
          <a:p>
            <a:pPr marL="171450" indent="-171450">
              <a:buFont typeface="Arial" pitchFamily="34" charset="0"/>
              <a:buChar char="•"/>
            </a:pPr>
            <a:r>
              <a:rPr lang="en-US" sz="1200" dirty="0"/>
              <a:t>Ruby is a dynamic, open-source, high-level programming language with a core focus on simplicity and productivity.</a:t>
            </a:r>
          </a:p>
          <a:p>
            <a:pPr marL="171450" indent="-171450">
              <a:buFont typeface="Arial" pitchFamily="34" charset="0"/>
              <a:buChar char="•"/>
            </a:pPr>
            <a:r>
              <a:rPr lang="en-US" sz="1200" dirty="0"/>
              <a:t>Ready-to-use components of code, facilitating the implementation of different features; as a result, the app code is clean and has high readability.</a:t>
            </a:r>
          </a:p>
          <a:p>
            <a:pPr marL="171450" indent="-171450">
              <a:buFont typeface="Arial" pitchFamily="34" charset="0"/>
              <a:buChar char="•"/>
            </a:pPr>
            <a:endParaRPr lang="en-US" sz="900" dirty="0"/>
          </a:p>
          <a:p>
            <a:endParaRPr lang="en-US" sz="900" dirty="0"/>
          </a:p>
          <a:p>
            <a:endParaRPr lang="en-IN" sz="900" dirty="0"/>
          </a:p>
        </p:txBody>
      </p:sp>
      <p:sp>
        <p:nvSpPr>
          <p:cNvPr id="34" name="Rectangle 33"/>
          <p:cNvSpPr/>
          <p:nvPr/>
        </p:nvSpPr>
        <p:spPr>
          <a:xfrm>
            <a:off x="3387684" y="2690336"/>
            <a:ext cx="2347636" cy="3416320"/>
          </a:xfrm>
          <a:prstGeom prst="rect">
            <a:avLst/>
          </a:prstGeom>
        </p:spPr>
        <p:txBody>
          <a:bodyPr wrap="square">
            <a:spAutoFit/>
          </a:bodyPr>
          <a:lstStyle/>
          <a:p>
            <a:pPr marL="171450" indent="-171450">
              <a:buFont typeface="Arial" pitchFamily="34" charset="0"/>
              <a:buChar char="•"/>
            </a:pPr>
            <a:r>
              <a:rPr lang="en-US" sz="1200" dirty="0"/>
              <a:t>PHP is a general-purpose scripting language specifically geared towards web development.</a:t>
            </a:r>
          </a:p>
          <a:p>
            <a:pPr marL="171450" indent="-171450">
              <a:buFont typeface="Arial" pitchFamily="34" charset="0"/>
              <a:buChar char="•"/>
            </a:pPr>
            <a:r>
              <a:rPr lang="en-US" sz="1200" dirty="0"/>
              <a:t>Open source and free from cost. It can be downloaded anywhere and is readily available to use for web applications.</a:t>
            </a:r>
          </a:p>
          <a:p>
            <a:pPr marL="171450" indent="-171450">
              <a:buFont typeface="Arial" pitchFamily="34" charset="0"/>
              <a:buChar char="•"/>
            </a:pPr>
            <a:r>
              <a:rPr lang="en-US" sz="1200" dirty="0"/>
              <a:t>PHP-based applications can function on any OS such as UNIX, Linux and Windows, etc.</a:t>
            </a:r>
          </a:p>
          <a:p>
            <a:pPr marL="171450" indent="-171450">
              <a:buFont typeface="Arial" pitchFamily="34" charset="0"/>
              <a:buChar char="•"/>
            </a:pPr>
            <a:r>
              <a:rPr lang="en-US" sz="1200" dirty="0"/>
              <a:t>Built-in database connection modules to seamlessly connect the database.</a:t>
            </a:r>
          </a:p>
          <a:p>
            <a:endParaRPr lang="en-US" sz="1200" dirty="0"/>
          </a:p>
          <a:p>
            <a:pPr marL="171450" indent="-171450">
              <a:buFont typeface="Arial" pitchFamily="34" charset="0"/>
              <a:buChar char="•"/>
            </a:pPr>
            <a:endParaRPr lang="en-IN" sz="1200" dirty="0"/>
          </a:p>
        </p:txBody>
      </p:sp>
      <p:sp>
        <p:nvSpPr>
          <p:cNvPr id="35" name="Rectangle 34"/>
          <p:cNvSpPr/>
          <p:nvPr/>
        </p:nvSpPr>
        <p:spPr>
          <a:xfrm>
            <a:off x="560096" y="2546093"/>
            <a:ext cx="2129985" cy="3216265"/>
          </a:xfrm>
          <a:prstGeom prst="rect">
            <a:avLst/>
          </a:prstGeom>
        </p:spPr>
        <p:txBody>
          <a:bodyPr wrap="square">
            <a:spAutoFit/>
          </a:bodyPr>
          <a:lstStyle/>
          <a:p>
            <a:pPr marL="171450" indent="-171450">
              <a:buFont typeface="Arial" pitchFamily="34" charset="0"/>
              <a:buChar char="•"/>
            </a:pPr>
            <a:endParaRPr lang="en-US" sz="1100" dirty="0"/>
          </a:p>
          <a:p>
            <a:pPr marL="171450" indent="-171450">
              <a:buFont typeface="Arial" pitchFamily="34" charset="0"/>
              <a:buChar char="•"/>
            </a:pPr>
            <a:r>
              <a:rPr lang="en-US" sz="1200" dirty="0"/>
              <a:t>Python is an interpreted high-level, general-purpose programming language. Its construction and its object-oriented approach helps Python developers provide logical code, clear and concise codes for small and large-scale projects.</a:t>
            </a:r>
          </a:p>
          <a:p>
            <a:pPr marL="171450" indent="-171450">
              <a:buFont typeface="Arial" pitchFamily="34" charset="0"/>
              <a:buChar char="•"/>
            </a:pPr>
            <a:r>
              <a:rPr lang="en-US" sz="1200" dirty="0"/>
              <a:t>Integration with Java, C, and C++ programming code.</a:t>
            </a:r>
          </a:p>
          <a:p>
            <a:pPr marL="171450" indent="-171450">
              <a:buFont typeface="Arial" pitchFamily="34" charset="0"/>
              <a:buChar char="•"/>
            </a:pPr>
            <a:r>
              <a:rPr lang="en-US" sz="1200" dirty="0"/>
              <a:t>Interactive testing and debugging sessions.</a:t>
            </a:r>
          </a:p>
          <a:p>
            <a:endParaRPr lang="en-IN" sz="1200" dirty="0"/>
          </a:p>
        </p:txBody>
      </p:sp>
      <p:pic>
        <p:nvPicPr>
          <p:cNvPr id="44" name="Picture 43">
            <a:extLst>
              <a:ext uri="{FF2B5EF4-FFF2-40B4-BE49-F238E27FC236}">
                <a16:creationId xmlns:a16="http://schemas.microsoft.com/office/drawing/2014/main" id="{289D7CD8-093C-77E0-6326-609D5EDCCF7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77000" y="1599900"/>
            <a:ext cx="609643" cy="387372"/>
          </a:xfrm>
          <a:prstGeom prst="rect">
            <a:avLst/>
          </a:prstGeom>
        </p:spPr>
      </p:pic>
    </p:spTree>
    <p:extLst>
      <p:ext uri="{BB962C8B-B14F-4D97-AF65-F5344CB8AC3E}">
        <p14:creationId xmlns:p14="http://schemas.microsoft.com/office/powerpoint/2010/main" val="2140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11" y="260656"/>
            <a:ext cx="8363273" cy="6192688"/>
          </a:xfrm>
        </p:spPr>
        <p:txBody>
          <a:bodyPr>
            <a:normAutofit fontScale="92500" lnSpcReduction="20000"/>
          </a:bodyPr>
          <a:lstStyle/>
          <a:p>
            <a:pPr marL="0" indent="0" algn="ctr">
              <a:buNone/>
            </a:pPr>
            <a:r>
              <a:rPr lang="en-US" sz="3000" b="1" dirty="0">
                <a:solidFill>
                  <a:schemeClr val="tx1"/>
                </a:solidFill>
                <a:latin typeface="Times New Roman" panose="02020603050405020304" pitchFamily="18" charset="0"/>
                <a:cs typeface="Times New Roman" panose="02020603050405020304" pitchFamily="18" charset="0"/>
              </a:rPr>
              <a:t>PROBLEM STATEMENT</a:t>
            </a:r>
          </a:p>
          <a:p>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1900" dirty="0">
                <a:solidFill>
                  <a:schemeClr val="tx1"/>
                </a:solidFill>
                <a:latin typeface="Times New Roman" panose="02020603050405020304" pitchFamily="18" charset="0"/>
                <a:cs typeface="Times New Roman" panose="02020603050405020304" pitchFamily="18" charset="0"/>
              </a:rPr>
              <a:t>The current system in use is a paper-based system. It is too slow and cannot provide updated lists of patients within a reasonable timeframe. </a:t>
            </a:r>
          </a:p>
          <a:p>
            <a:pPr marL="0" indent="0" algn="just">
              <a:buNone/>
            </a:pPr>
            <a:endParaRPr lang="en-US" sz="1900" dirty="0">
              <a:solidFill>
                <a:schemeClr val="tx1"/>
              </a:solidFill>
              <a:latin typeface="Times New Roman" panose="02020603050405020304" pitchFamily="18" charset="0"/>
              <a:cs typeface="Times New Roman" panose="02020603050405020304" pitchFamily="18" charset="0"/>
            </a:endParaRPr>
          </a:p>
          <a:p>
            <a:pPr algn="just"/>
            <a:r>
              <a:rPr lang="en-US" sz="1900" dirty="0">
                <a:solidFill>
                  <a:schemeClr val="tx1"/>
                </a:solidFill>
                <a:latin typeface="Times New Roman" panose="02020603050405020304" pitchFamily="18" charset="0"/>
                <a:cs typeface="Times New Roman" panose="02020603050405020304" pitchFamily="18" charset="0"/>
              </a:rPr>
              <a:t>In the current scenario most of the hospitals are managing their day-to day working manually which makes its working prone to human errors which if ignored may cost someone's life. No solid existing application for the particular sector.</a:t>
            </a:r>
          </a:p>
          <a:p>
            <a:pPr algn="just"/>
            <a:endParaRPr lang="en-US" sz="1900" dirty="0">
              <a:solidFill>
                <a:schemeClr val="tx1"/>
              </a:solidFill>
              <a:latin typeface="Times New Roman" panose="02020603050405020304" pitchFamily="18" charset="0"/>
              <a:cs typeface="Times New Roman" panose="02020603050405020304" pitchFamily="18" charset="0"/>
            </a:endParaRPr>
          </a:p>
          <a:p>
            <a:pPr algn="just"/>
            <a:r>
              <a:rPr lang="en-US" sz="1900" dirty="0">
                <a:solidFill>
                  <a:schemeClr val="tx1"/>
                </a:solidFill>
                <a:latin typeface="Times New Roman" panose="02020603050405020304" pitchFamily="18" charset="0"/>
                <a:cs typeface="Times New Roman" panose="02020603050405020304" pitchFamily="18" charset="0"/>
              </a:rPr>
              <a:t>Recording and maintaining all these records  is a very tedious and error prone task . It is also not very economical and technically feasible way to manage records of patients.</a:t>
            </a:r>
          </a:p>
          <a:p>
            <a:pPr algn="just"/>
            <a:endParaRPr lang="en-US" sz="1900" dirty="0">
              <a:solidFill>
                <a:schemeClr val="tx1"/>
              </a:solidFill>
              <a:latin typeface="Times New Roman" panose="02020603050405020304" pitchFamily="18" charset="0"/>
              <a:cs typeface="Times New Roman" panose="02020603050405020304" pitchFamily="18" charset="0"/>
            </a:endParaRPr>
          </a:p>
          <a:p>
            <a:pPr algn="just"/>
            <a:r>
              <a:rPr lang="en-US" sz="1900" dirty="0">
                <a:solidFill>
                  <a:schemeClr val="tx1"/>
                </a:solidFill>
                <a:latin typeface="Times New Roman" panose="02020603050405020304" pitchFamily="18" charset="0"/>
                <a:cs typeface="Times New Roman" panose="02020603050405020304" pitchFamily="18" charset="0"/>
              </a:rPr>
              <a:t>Thus this project aims to completely replace the current manual system with an economical and technically advanced system for a hassle free management of the hospital.</a:t>
            </a:r>
          </a:p>
          <a:p>
            <a:pPr algn="just"/>
            <a:endParaRPr lang="en-US" sz="1900" dirty="0">
              <a:solidFill>
                <a:schemeClr val="tx1"/>
              </a:solidFill>
              <a:latin typeface="Times New Roman" panose="02020603050405020304" pitchFamily="18" charset="0"/>
              <a:cs typeface="Times New Roman" panose="02020603050405020304" pitchFamily="18" charset="0"/>
            </a:endParaRPr>
          </a:p>
          <a:p>
            <a:pPr algn="just"/>
            <a:r>
              <a:rPr lang="en-US" sz="1900" dirty="0">
                <a:solidFill>
                  <a:schemeClr val="tx1"/>
                </a:solidFill>
                <a:latin typeface="Times New Roman" panose="02020603050405020304" pitchFamily="18" charset="0"/>
                <a:cs typeface="Times New Roman" panose="02020603050405020304" pitchFamily="18" charset="0"/>
              </a:rPr>
              <a:t>The project aims to solve the problem of maintaining the record of each patient  following  which the entire  medical history of the patient will be available in the hospital database . The doctor now has access to all the medical treatments the patient has undergone and allergies possessed if any.</a:t>
            </a:r>
          </a:p>
          <a:p>
            <a:pPr marL="0" indent="0" algn="ctr">
              <a:buNone/>
            </a:pP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lvl="0" algn="r" eaLnBrk="1" latinLnBrk="1" hangingPunct="1"/>
            <a:fld id="{566ABCEB-ACFC-4714-9973-3DA970169C29}" type="slidenum">
              <a:rPr lang="ru-RU" altLang="en-US">
                <a:solidFill>
                  <a:srgbClr val="898989"/>
                </a:solidFill>
              </a:rPr>
              <a:pPr lvl="0" algn="r" eaLnBrk="1" latinLnBrk="1" hangingPunct="1"/>
              <a:t>15</a:t>
            </a:fld>
            <a:endParaRPr lang="ru-RU" altLang="en-US">
              <a:solidFill>
                <a:srgbClr val="89898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620742"/>
            <a:ext cx="8229600" cy="5616527"/>
          </a:xfrm>
        </p:spPr>
        <p:txBody>
          <a:bodyPr>
            <a:normAutofit/>
          </a:bodyPr>
          <a:lstStyle/>
          <a:p>
            <a:pPr marL="0" indent="0" algn="ctr">
              <a:buNone/>
            </a:pPr>
            <a:r>
              <a:rPr lang="en-US" sz="2400" b="1" dirty="0">
                <a:latin typeface="Times New Roman" panose="02020603050405020304" pitchFamily="18" charset="0"/>
                <a:cs typeface="Times New Roman" panose="02020603050405020304" pitchFamily="18" charset="0"/>
              </a:rPr>
              <a:t>OBJECTIVE</a:t>
            </a:r>
            <a:endParaRPr lang="en-US" sz="2000" b="1" dirty="0">
              <a:latin typeface="Times New Roman" panose="02020603050405020304" pitchFamily="18" charset="0"/>
              <a:cs typeface="Times New Roman" panose="02020603050405020304" pitchFamily="18" charset="0"/>
            </a:endParaRPr>
          </a:p>
          <a:p>
            <a:pPr marL="0" indent="0" algn="ctr">
              <a:buNone/>
            </a:pPr>
            <a:endParaRPr lang="en-US" sz="2000"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Efficient and accurate administration of finance, diet of patient and distribution of medical aid. It helps to view a broad picture of hospital growth.</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Enhances information integrity, reduces transcription errors, and reduces duplication of information entries.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Hospital software is easy to use and eliminates error caused by handwriting.</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comprehensive, integrated a hospital management software designed to manage all the aspects of a hospital operations.</a:t>
            </a:r>
          </a:p>
        </p:txBody>
      </p:sp>
      <p:sp>
        <p:nvSpPr>
          <p:cNvPr id="4" name="Slide Number Placeholder 3"/>
          <p:cNvSpPr>
            <a:spLocks noGrp="1"/>
          </p:cNvSpPr>
          <p:nvPr>
            <p:ph type="sldNum" sz="quarter" idx="12"/>
          </p:nvPr>
        </p:nvSpPr>
        <p:spPr/>
        <p:txBody>
          <a:bodyPr/>
          <a:lstStyle/>
          <a:p>
            <a:pPr lvl="0" algn="r" eaLnBrk="1" latinLnBrk="1" hangingPunct="1"/>
            <a:fld id="{566ABCEB-ACFC-4714-9973-3DA970169C29}" type="slidenum">
              <a:rPr lang="ru-RU" altLang="en-US">
                <a:solidFill>
                  <a:srgbClr val="898989"/>
                </a:solidFill>
              </a:rPr>
              <a:pPr lvl="0" algn="r" eaLnBrk="1" latinLnBrk="1" hangingPunct="1"/>
              <a:t>16</a:t>
            </a:fld>
            <a:endParaRPr lang="ru-RU" altLang="en-US">
              <a:solidFill>
                <a:srgbClr val="89898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2"/>
            <a:ext cx="6400800" cy="533401"/>
          </a:xfrm>
        </p:spPr>
        <p:txBody>
          <a:bodyPr/>
          <a:lstStyle/>
          <a:p>
            <a:r>
              <a:rPr lang="en-US" altLang="en-US" sz="2800" b="1" dirty="0">
                <a:solidFill>
                  <a:schemeClr val="tx1"/>
                </a:solidFill>
                <a:latin typeface="Times New Roman" pitchFamily="18" charset="0"/>
                <a:cs typeface="Times New Roman" pitchFamily="18" charset="0"/>
              </a:rPr>
              <a:t>SCOPE OF THE PROJECT</a:t>
            </a:r>
            <a:endParaRPr lang="en-US" sz="28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81001" y="1149498"/>
            <a:ext cx="8229600" cy="5256996"/>
          </a:xfrm>
        </p:spPr>
        <p:txBody>
          <a:bodyPr>
            <a:normAutofit/>
          </a:bodyPr>
          <a:lstStyle/>
          <a:p>
            <a:pPr marL="0" indent="0" algn="just">
              <a:buNone/>
            </a:pPr>
            <a:r>
              <a:rPr lang="en-US" b="1" dirty="0">
                <a:solidFill>
                  <a:schemeClr val="tx1"/>
                </a:solidFill>
                <a:latin typeface="Times New Roman" panose="02020603050405020304" pitchFamily="18" charset="0"/>
                <a:cs typeface="Times New Roman" pitchFamily="18" charset="0"/>
              </a:rPr>
              <a:t>GLOBAL</a:t>
            </a:r>
          </a:p>
          <a:p>
            <a:pPr marL="0" indent="0" algn="just">
              <a:buNone/>
            </a:pPr>
            <a:r>
              <a:rPr lang="en-US" dirty="0">
                <a:solidFill>
                  <a:schemeClr val="tx1"/>
                </a:solidFill>
                <a:latin typeface="Times New Roman" pitchFamily="18" charset="0"/>
                <a:cs typeface="Times New Roman" pitchFamily="18" charset="0"/>
              </a:rPr>
              <a:t>The proposed software product is the Hospital Management System (HMS). </a:t>
            </a:r>
          </a:p>
          <a:p>
            <a:pPr marL="268268" indent="-268268" algn="just"/>
            <a:r>
              <a:rPr lang="en-US" dirty="0">
                <a:solidFill>
                  <a:schemeClr val="tx1"/>
                </a:solidFill>
                <a:latin typeface="Times New Roman" pitchFamily="18" charset="0"/>
                <a:cs typeface="Times New Roman" pitchFamily="18" charset="0"/>
              </a:rPr>
              <a:t>The system will be used in any Hospital, Clinic, Dispensary or Pathology labs,</a:t>
            </a:r>
            <a:r>
              <a:rPr lang="en-US" dirty="0">
                <a:solidFill>
                  <a:schemeClr val="tx1"/>
                </a:solidFill>
                <a:latin typeface="Times New Roman" panose="02020603050405020304" pitchFamily="18" charset="0"/>
                <a:ea typeface="Times New Roman"/>
                <a:cs typeface="Times New Roman" panose="02020603050405020304" pitchFamily="18" charset="0"/>
                <a:sym typeface="Times New Roman"/>
              </a:rPr>
              <a:t> application truly hands on and easy to use</a:t>
            </a:r>
            <a:endParaRPr lang="en-US" dirty="0">
              <a:solidFill>
                <a:schemeClr val="tx1"/>
              </a:solidFill>
              <a:latin typeface="Times New Roman" pitchFamily="18" charset="0"/>
              <a:cs typeface="Times New Roman" pitchFamily="18" charset="0"/>
            </a:endParaRPr>
          </a:p>
          <a:p>
            <a:pPr marL="268268" indent="-268268" algn="just"/>
            <a:r>
              <a:rPr lang="en-US" dirty="0">
                <a:solidFill>
                  <a:schemeClr val="tx1"/>
                </a:solidFill>
                <a:latin typeface="Times New Roman" pitchFamily="18" charset="0"/>
                <a:cs typeface="Times New Roman" pitchFamily="18" charset="0"/>
              </a:rPr>
              <a:t> Easy to get the information from the patients and then storing that data for future usage. </a:t>
            </a:r>
          </a:p>
          <a:p>
            <a:pPr marL="268268" indent="-268268" algn="just"/>
            <a:r>
              <a:rPr lang="en-US" dirty="0">
                <a:solidFill>
                  <a:schemeClr val="tx1"/>
                </a:solidFill>
                <a:latin typeface="Times New Roman" pitchFamily="18" charset="0"/>
                <a:cs typeface="Times New Roman" pitchFamily="18" charset="0"/>
              </a:rPr>
              <a:t>The intentions of the system are to reduce over-time pay and increase the number of patients that can be treated accurately. </a:t>
            </a:r>
            <a:r>
              <a:rPr lang="en-IN" dirty="0">
                <a:solidFill>
                  <a:schemeClr val="tx1"/>
                </a:solidFill>
                <a:latin typeface="Times New Roman" panose="02020603050405020304" pitchFamily="18" charset="0"/>
                <a:cs typeface="Times New Roman" panose="02020603050405020304" pitchFamily="18" charset="0"/>
              </a:rPr>
              <a:t> </a:t>
            </a:r>
          </a:p>
          <a:p>
            <a:pPr marL="268268" indent="-268268" algn="just"/>
            <a:r>
              <a:rPr lang="en-US" dirty="0">
                <a:solidFill>
                  <a:schemeClr val="tx1"/>
                </a:solidFill>
                <a:latin typeface="Times New Roman" panose="02020603050405020304" pitchFamily="18" charset="0"/>
                <a:ea typeface="Times New Roman"/>
                <a:cs typeface="Times New Roman" panose="02020603050405020304" pitchFamily="18" charset="0"/>
                <a:sym typeface="Times New Roman"/>
              </a:rPr>
              <a:t>Systematic management of data.</a:t>
            </a:r>
          </a:p>
          <a:p>
            <a:pPr marL="268268" indent="-268268" algn="just"/>
            <a:r>
              <a:rPr lang="en-US" dirty="0">
                <a:solidFill>
                  <a:schemeClr val="tx1"/>
                </a:solidFill>
                <a:latin typeface="Times New Roman" panose="02020603050405020304" pitchFamily="18" charset="0"/>
                <a:ea typeface="Times New Roman"/>
                <a:cs typeface="Times New Roman" panose="02020603050405020304" pitchFamily="18" charset="0"/>
                <a:sym typeface="Times New Roman"/>
              </a:rPr>
              <a:t>Application truly indigenous.</a:t>
            </a:r>
          </a:p>
          <a:p>
            <a:pPr marL="268268" indent="-268268" algn="just"/>
            <a:r>
              <a:rPr lang="en-US" dirty="0">
                <a:solidFill>
                  <a:schemeClr val="tx1"/>
                </a:solidFill>
                <a:latin typeface="Times New Roman" panose="02020603050405020304" pitchFamily="18" charset="0"/>
                <a:ea typeface="Times New Roman"/>
                <a:cs typeface="Times New Roman" panose="02020603050405020304" pitchFamily="18" charset="0"/>
                <a:sym typeface="Times New Roman"/>
              </a:rPr>
              <a:t>Aims to all classes and sectors of the society.</a:t>
            </a:r>
          </a:p>
          <a:p>
            <a:pPr marL="268268" indent="-268268" algn="just"/>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Better Security.</a:t>
            </a:r>
          </a:p>
          <a:p>
            <a:pPr marL="268268" indent="-268268" algn="just"/>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Quicker Processing</a:t>
            </a:r>
          </a:p>
          <a:p>
            <a:pPr marL="268268" indent="-268268" algn="just"/>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Seamless Integration</a:t>
            </a:r>
          </a:p>
          <a:p>
            <a:pPr marL="0" indent="0" algn="just">
              <a:buNone/>
            </a:pPr>
            <a:endParaRPr lang="en-US" sz="1600" dirty="0">
              <a:solidFill>
                <a:schemeClr val="tx1"/>
              </a:solidFill>
              <a:latin typeface="Times New Roman"/>
              <a:ea typeface="Times New Roman"/>
              <a:cs typeface="Times New Roman"/>
              <a:sym typeface="Times New Roman"/>
            </a:endParaRPr>
          </a:p>
          <a:p>
            <a:pPr>
              <a:lnSpc>
                <a:spcPct val="200000"/>
              </a:lnSpc>
            </a:pPr>
            <a:endParaRPr lang="en-US" sz="1600" dirty="0">
              <a:solidFill>
                <a:schemeClr val="tx1"/>
              </a:solidFill>
              <a:latin typeface="Times New Roman" pitchFamily="18" charset="0"/>
              <a:cs typeface="Times New Roman" pitchFamily="18" charset="0"/>
            </a:endParaRPr>
          </a:p>
          <a:p>
            <a:endParaRPr lang="en-US" sz="16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lvl="0" algn="r" eaLnBrk="1" latinLnBrk="1" hangingPunct="1"/>
            <a:fld id="{566ABCEB-ACFC-4714-9973-3DA970169C29}" type="slidenum">
              <a:rPr lang="ru-RU" altLang="en-US">
                <a:solidFill>
                  <a:srgbClr val="898989"/>
                </a:solidFill>
              </a:rPr>
              <a:pPr lvl="0" algn="r" eaLnBrk="1" latinLnBrk="1" hangingPunct="1"/>
              <a:t>17</a:t>
            </a:fld>
            <a:endParaRPr lang="ru-RU" altLang="en-US">
              <a:solidFill>
                <a:srgbClr val="89898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lvl="0" algn="r" eaLnBrk="1" latinLnBrk="1" hangingPunct="1"/>
            <a:fld id="{566ABCEB-ACFC-4714-9973-3DA970169C29}" type="slidenum">
              <a:rPr lang="ru-RU" altLang="en-US">
                <a:solidFill>
                  <a:srgbClr val="898989"/>
                </a:solidFill>
              </a:rPr>
              <a:pPr lvl="0" algn="r" eaLnBrk="1" latinLnBrk="1" hangingPunct="1"/>
              <a:t>18</a:t>
            </a:fld>
            <a:endParaRPr lang="ru-RU" altLang="en-US">
              <a:solidFill>
                <a:srgbClr val="898989"/>
              </a:solidFill>
            </a:endParaRPr>
          </a:p>
        </p:txBody>
      </p:sp>
      <p:sp>
        <p:nvSpPr>
          <p:cNvPr id="31" name="TextBox 30">
            <a:extLst>
              <a:ext uri="{FF2B5EF4-FFF2-40B4-BE49-F238E27FC236}">
                <a16:creationId xmlns:a16="http://schemas.microsoft.com/office/drawing/2014/main" id="{5889A613-5D8F-0F83-C974-B786C7CC433A}"/>
              </a:ext>
            </a:extLst>
          </p:cNvPr>
          <p:cNvSpPr txBox="1"/>
          <p:nvPr/>
        </p:nvSpPr>
        <p:spPr>
          <a:xfrm flipH="1">
            <a:off x="1066811" y="347997"/>
            <a:ext cx="6781801" cy="523220"/>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PROPOSED SYSTEM</a:t>
            </a:r>
          </a:p>
        </p:txBody>
      </p:sp>
      <p:sp>
        <p:nvSpPr>
          <p:cNvPr id="2" name="TextBox 1">
            <a:extLst>
              <a:ext uri="{FF2B5EF4-FFF2-40B4-BE49-F238E27FC236}">
                <a16:creationId xmlns:a16="http://schemas.microsoft.com/office/drawing/2014/main" id="{9A30F84B-94C2-0DD1-0FBF-768BF7BA775A}"/>
              </a:ext>
            </a:extLst>
          </p:cNvPr>
          <p:cNvSpPr txBox="1"/>
          <p:nvPr/>
        </p:nvSpPr>
        <p:spPr>
          <a:xfrm>
            <a:off x="1990626" y="5843579"/>
            <a:ext cx="4638774" cy="369460"/>
          </a:xfrm>
          <a:prstGeom prst="rect">
            <a:avLst/>
          </a:prstGeom>
          <a:noFill/>
        </p:spPr>
        <p:txBody>
          <a:bodyPr wrap="square" rtlCol="0">
            <a:spAutoFit/>
          </a:bodyPr>
          <a:lstStyle/>
          <a:p>
            <a:r>
              <a:rPr lang="en-IN" sz="1801" dirty="0">
                <a:latin typeface="Times New Roman" panose="02020603050405020304" pitchFamily="18" charset="0"/>
                <a:cs typeface="Times New Roman" panose="02020603050405020304" pitchFamily="18" charset="0"/>
              </a:rPr>
              <a:t>Fig 6(a) Systematic flow of the proposed system</a:t>
            </a:r>
          </a:p>
        </p:txBody>
      </p:sp>
      <p:pic>
        <p:nvPicPr>
          <p:cNvPr id="6" name="Picture 5">
            <a:extLst>
              <a:ext uri="{FF2B5EF4-FFF2-40B4-BE49-F238E27FC236}">
                <a16:creationId xmlns:a16="http://schemas.microsoft.com/office/drawing/2014/main" id="{07FAA5EA-96F9-1AEC-1704-CBCED14E9DA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641387" y="1114260"/>
            <a:ext cx="1311613" cy="451230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ED1297-D908-6CFE-7EF7-272F78819947}"/>
              </a:ext>
            </a:extLst>
          </p:cNvPr>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19</a:t>
            </a:fld>
            <a:endParaRPr lang="ru-RU" altLang="en-US" sz="1200">
              <a:solidFill>
                <a:srgbClr val="898989"/>
              </a:solidFill>
            </a:endParaRPr>
          </a:p>
        </p:txBody>
      </p:sp>
      <p:sp>
        <p:nvSpPr>
          <p:cNvPr id="191" name="Google Shape;235;p16">
            <a:extLst>
              <a:ext uri="{FF2B5EF4-FFF2-40B4-BE49-F238E27FC236}">
                <a16:creationId xmlns:a16="http://schemas.microsoft.com/office/drawing/2014/main" id="{9BB68F8B-113D-8C8A-19E2-CEB2579555A0}"/>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ctr"/>
            <a:r>
              <a:rPr lang="en-IN" sz="2800" b="1" dirty="0">
                <a:latin typeface="Times New Roman" panose="02020603050405020304" pitchFamily="18" charset="0"/>
                <a:cs typeface="Times New Roman" panose="02020603050405020304" pitchFamily="18" charset="0"/>
              </a:rPr>
              <a:t>PROPOSED FLOW CHART</a:t>
            </a:r>
          </a:p>
        </p:txBody>
      </p:sp>
      <p:grpSp>
        <p:nvGrpSpPr>
          <p:cNvPr id="197" name="Google Shape;241;p16">
            <a:extLst>
              <a:ext uri="{FF2B5EF4-FFF2-40B4-BE49-F238E27FC236}">
                <a16:creationId xmlns:a16="http://schemas.microsoft.com/office/drawing/2014/main" id="{75018815-9996-40D9-EAC7-5FEADA3CBA38}"/>
              </a:ext>
            </a:extLst>
          </p:cNvPr>
          <p:cNvGrpSpPr/>
          <p:nvPr/>
        </p:nvGrpSpPr>
        <p:grpSpPr>
          <a:xfrm>
            <a:off x="414554" y="1509185"/>
            <a:ext cx="2653421" cy="2696472"/>
            <a:chOff x="3525722" y="1985800"/>
            <a:chExt cx="2702609" cy="2746178"/>
          </a:xfrm>
        </p:grpSpPr>
        <p:sp>
          <p:nvSpPr>
            <p:cNvPr id="198" name="Google Shape;242;p16">
              <a:extLst>
                <a:ext uri="{FF2B5EF4-FFF2-40B4-BE49-F238E27FC236}">
                  <a16:creationId xmlns:a16="http://schemas.microsoft.com/office/drawing/2014/main" id="{FF3E8E47-C880-29BA-AC90-EB32F2504C3B}"/>
                </a:ext>
              </a:extLst>
            </p:cNvPr>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243;p16">
              <a:extLst>
                <a:ext uri="{FF2B5EF4-FFF2-40B4-BE49-F238E27FC236}">
                  <a16:creationId xmlns:a16="http://schemas.microsoft.com/office/drawing/2014/main" id="{B7656C39-45D7-AA49-BFAF-D151C74057A5}"/>
                </a:ext>
              </a:extLst>
            </p:cNvPr>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44;p16">
              <a:extLst>
                <a:ext uri="{FF2B5EF4-FFF2-40B4-BE49-F238E27FC236}">
                  <a16:creationId xmlns:a16="http://schemas.microsoft.com/office/drawing/2014/main" id="{19D69F85-49C0-D62C-2D42-C2E354D5B988}"/>
                </a:ext>
              </a:extLst>
            </p:cNvPr>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rgbClr val="E99B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45;p16">
              <a:extLst>
                <a:ext uri="{FF2B5EF4-FFF2-40B4-BE49-F238E27FC236}">
                  <a16:creationId xmlns:a16="http://schemas.microsoft.com/office/drawing/2014/main" id="{799FB659-8309-317A-CF95-3C46A12B2FFB}"/>
                </a:ext>
              </a:extLst>
            </p:cNvPr>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rgbClr val="E99B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46;p16">
              <a:extLst>
                <a:ext uri="{FF2B5EF4-FFF2-40B4-BE49-F238E27FC236}">
                  <a16:creationId xmlns:a16="http://schemas.microsoft.com/office/drawing/2014/main" id="{6B3644FB-20E8-3217-F02D-187536132055}"/>
                </a:ext>
              </a:extLst>
            </p:cNvPr>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47;p16">
              <a:extLst>
                <a:ext uri="{FF2B5EF4-FFF2-40B4-BE49-F238E27FC236}">
                  <a16:creationId xmlns:a16="http://schemas.microsoft.com/office/drawing/2014/main" id="{6B09E6B5-DBD4-ADDD-B47A-2124BE8369E7}"/>
                </a:ext>
              </a:extLst>
            </p:cNvPr>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48;p16">
              <a:extLst>
                <a:ext uri="{FF2B5EF4-FFF2-40B4-BE49-F238E27FC236}">
                  <a16:creationId xmlns:a16="http://schemas.microsoft.com/office/drawing/2014/main" id="{BEBEAF2B-0535-BC7E-EC44-260F93CE19CF}"/>
                </a:ext>
              </a:extLst>
            </p:cNvPr>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49;p16">
              <a:extLst>
                <a:ext uri="{FF2B5EF4-FFF2-40B4-BE49-F238E27FC236}">
                  <a16:creationId xmlns:a16="http://schemas.microsoft.com/office/drawing/2014/main" id="{6E10106E-8AAB-93A8-C38F-CF0AAF8C9600}"/>
                </a:ext>
              </a:extLst>
            </p:cNvPr>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50;p16">
              <a:extLst>
                <a:ext uri="{FF2B5EF4-FFF2-40B4-BE49-F238E27FC236}">
                  <a16:creationId xmlns:a16="http://schemas.microsoft.com/office/drawing/2014/main" id="{53680464-74FA-46BB-F967-AC7FBC4CEB2E}"/>
                </a:ext>
              </a:extLst>
            </p:cNvPr>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51;p16">
              <a:extLst>
                <a:ext uri="{FF2B5EF4-FFF2-40B4-BE49-F238E27FC236}">
                  <a16:creationId xmlns:a16="http://schemas.microsoft.com/office/drawing/2014/main" id="{8297D833-ED20-5E69-336E-E7B67A400C96}"/>
                </a:ext>
              </a:extLst>
            </p:cNvPr>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2776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52;p16">
              <a:extLst>
                <a:ext uri="{FF2B5EF4-FFF2-40B4-BE49-F238E27FC236}">
                  <a16:creationId xmlns:a16="http://schemas.microsoft.com/office/drawing/2014/main" id="{5FDB506B-5150-28DD-5116-21752EDE05E1}"/>
                </a:ext>
              </a:extLst>
            </p:cNvPr>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53;p16">
              <a:extLst>
                <a:ext uri="{FF2B5EF4-FFF2-40B4-BE49-F238E27FC236}">
                  <a16:creationId xmlns:a16="http://schemas.microsoft.com/office/drawing/2014/main" id="{428D1D39-6AFD-8457-E0DC-CADB7915F3C3}"/>
                </a:ext>
              </a:extLst>
            </p:cNvPr>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54;p16">
              <a:extLst>
                <a:ext uri="{FF2B5EF4-FFF2-40B4-BE49-F238E27FC236}">
                  <a16:creationId xmlns:a16="http://schemas.microsoft.com/office/drawing/2014/main" id="{6C0A103F-DEBC-977B-7312-03865B389486}"/>
                </a:ext>
              </a:extLst>
            </p:cNvPr>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55;p16">
              <a:extLst>
                <a:ext uri="{FF2B5EF4-FFF2-40B4-BE49-F238E27FC236}">
                  <a16:creationId xmlns:a16="http://schemas.microsoft.com/office/drawing/2014/main" id="{0610B945-74EB-40C6-E4DE-46F52E2CA4B9}"/>
                </a:ext>
              </a:extLst>
            </p:cNvPr>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56;p16">
              <a:extLst>
                <a:ext uri="{FF2B5EF4-FFF2-40B4-BE49-F238E27FC236}">
                  <a16:creationId xmlns:a16="http://schemas.microsoft.com/office/drawing/2014/main" id="{8B0E466C-F62E-7A0A-AE26-B3F568CCD7AD}"/>
                </a:ext>
              </a:extLst>
            </p:cNvPr>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rgbClr val="EA48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57;p16">
              <a:extLst>
                <a:ext uri="{FF2B5EF4-FFF2-40B4-BE49-F238E27FC236}">
                  <a16:creationId xmlns:a16="http://schemas.microsoft.com/office/drawing/2014/main" id="{965E41AA-96B9-01C2-7960-27344B234AAC}"/>
                </a:ext>
              </a:extLst>
            </p:cNvPr>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rgbClr val="EA48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58;p16">
              <a:extLst>
                <a:ext uri="{FF2B5EF4-FFF2-40B4-BE49-F238E27FC236}">
                  <a16:creationId xmlns:a16="http://schemas.microsoft.com/office/drawing/2014/main" id="{7464DE03-8A65-05CB-4801-D691DEAA4B7C}"/>
                </a:ext>
              </a:extLst>
            </p:cNvPr>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rgbClr val="EA48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59;p16">
              <a:extLst>
                <a:ext uri="{FF2B5EF4-FFF2-40B4-BE49-F238E27FC236}">
                  <a16:creationId xmlns:a16="http://schemas.microsoft.com/office/drawing/2014/main" id="{CC396678-2B51-BF8B-066E-74AD179EB231}"/>
                </a:ext>
              </a:extLst>
            </p:cNvPr>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rgbClr val="E4EA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60;p16">
              <a:extLst>
                <a:ext uri="{FF2B5EF4-FFF2-40B4-BE49-F238E27FC236}">
                  <a16:creationId xmlns:a16="http://schemas.microsoft.com/office/drawing/2014/main" id="{13771FD1-3360-2336-DA56-627F15ED4D38}"/>
                </a:ext>
              </a:extLst>
            </p:cNvPr>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rgbClr val="EA48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61;p16">
              <a:extLst>
                <a:ext uri="{FF2B5EF4-FFF2-40B4-BE49-F238E27FC236}">
                  <a16:creationId xmlns:a16="http://schemas.microsoft.com/office/drawing/2014/main" id="{C50CBE77-0CDC-65B3-30CB-054F749E18DA}"/>
                </a:ext>
              </a:extLst>
            </p:cNvPr>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rgbClr val="8027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62;p16">
              <a:extLst>
                <a:ext uri="{FF2B5EF4-FFF2-40B4-BE49-F238E27FC236}">
                  <a16:creationId xmlns:a16="http://schemas.microsoft.com/office/drawing/2014/main" id="{CE7AFB94-18D1-B9CD-E65B-5C43D60E5F68}"/>
                </a:ext>
              </a:extLst>
            </p:cNvPr>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rgbClr val="E4EA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63;p16">
              <a:extLst>
                <a:ext uri="{FF2B5EF4-FFF2-40B4-BE49-F238E27FC236}">
                  <a16:creationId xmlns:a16="http://schemas.microsoft.com/office/drawing/2014/main" id="{1005CAE6-23F9-82E7-9EB2-216A355857C7}"/>
                </a:ext>
              </a:extLst>
            </p:cNvPr>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rgbClr val="8027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64;p16">
              <a:extLst>
                <a:ext uri="{FF2B5EF4-FFF2-40B4-BE49-F238E27FC236}">
                  <a16:creationId xmlns:a16="http://schemas.microsoft.com/office/drawing/2014/main" id="{AE33CE66-C693-84E9-CCDD-9204D49FCDDD}"/>
                </a:ext>
              </a:extLst>
            </p:cNvPr>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65;p16">
              <a:extLst>
                <a:ext uri="{FF2B5EF4-FFF2-40B4-BE49-F238E27FC236}">
                  <a16:creationId xmlns:a16="http://schemas.microsoft.com/office/drawing/2014/main" id="{E723A877-EC0C-580E-255B-9B562BC070E4}"/>
                </a:ext>
              </a:extLst>
            </p:cNvPr>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66;p16">
              <a:extLst>
                <a:ext uri="{FF2B5EF4-FFF2-40B4-BE49-F238E27FC236}">
                  <a16:creationId xmlns:a16="http://schemas.microsoft.com/office/drawing/2014/main" id="{4C6E5904-5208-0547-C967-F8CCC19710A2}"/>
                </a:ext>
              </a:extLst>
            </p:cNvPr>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67;p16">
              <a:extLst>
                <a:ext uri="{FF2B5EF4-FFF2-40B4-BE49-F238E27FC236}">
                  <a16:creationId xmlns:a16="http://schemas.microsoft.com/office/drawing/2014/main" id="{86763E42-72F5-8D7B-B976-593EC4C3C1F1}"/>
                </a:ext>
              </a:extLst>
            </p:cNvPr>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68;p16">
              <a:extLst>
                <a:ext uri="{FF2B5EF4-FFF2-40B4-BE49-F238E27FC236}">
                  <a16:creationId xmlns:a16="http://schemas.microsoft.com/office/drawing/2014/main" id="{000F502C-044E-C244-B29F-E579771FCC3A}"/>
                </a:ext>
              </a:extLst>
            </p:cNvPr>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rgbClr val="E4EA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69;p16">
              <a:extLst>
                <a:ext uri="{FF2B5EF4-FFF2-40B4-BE49-F238E27FC236}">
                  <a16:creationId xmlns:a16="http://schemas.microsoft.com/office/drawing/2014/main" id="{3CF64044-BA1C-E579-225C-F595CCDDAA88}"/>
                </a:ext>
              </a:extLst>
            </p:cNvPr>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rgbClr val="E99B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70;p16">
              <a:extLst>
                <a:ext uri="{FF2B5EF4-FFF2-40B4-BE49-F238E27FC236}">
                  <a16:creationId xmlns:a16="http://schemas.microsoft.com/office/drawing/2014/main" id="{3406652A-5D41-DBE7-900F-8EEEB1858CDC}"/>
                </a:ext>
              </a:extLst>
            </p:cNvPr>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71;p16">
              <a:extLst>
                <a:ext uri="{FF2B5EF4-FFF2-40B4-BE49-F238E27FC236}">
                  <a16:creationId xmlns:a16="http://schemas.microsoft.com/office/drawing/2014/main" id="{BBB73FC2-5946-3719-CE5B-522B3E0D1BEC}"/>
                </a:ext>
              </a:extLst>
            </p:cNvPr>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72;p16">
              <a:extLst>
                <a:ext uri="{FF2B5EF4-FFF2-40B4-BE49-F238E27FC236}">
                  <a16:creationId xmlns:a16="http://schemas.microsoft.com/office/drawing/2014/main" id="{249C4A64-C85E-2DB5-FF2C-97C603C197B3}"/>
                </a:ext>
              </a:extLst>
            </p:cNvPr>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rgbClr val="E4EA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73;p16">
              <a:extLst>
                <a:ext uri="{FF2B5EF4-FFF2-40B4-BE49-F238E27FC236}">
                  <a16:creationId xmlns:a16="http://schemas.microsoft.com/office/drawing/2014/main" id="{B8B37AA5-8225-CE35-8DB6-FF0A0385459B}"/>
                </a:ext>
              </a:extLst>
            </p:cNvPr>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74;p16">
              <a:extLst>
                <a:ext uri="{FF2B5EF4-FFF2-40B4-BE49-F238E27FC236}">
                  <a16:creationId xmlns:a16="http://schemas.microsoft.com/office/drawing/2014/main" id="{18D7E54B-31D8-3CE2-048B-94C23E694479}"/>
                </a:ext>
              </a:extLst>
            </p:cNvPr>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75;p16">
              <a:extLst>
                <a:ext uri="{FF2B5EF4-FFF2-40B4-BE49-F238E27FC236}">
                  <a16:creationId xmlns:a16="http://schemas.microsoft.com/office/drawing/2014/main" id="{9F8ED1A4-43F2-40A2-B19E-F5E192E5B637}"/>
                </a:ext>
              </a:extLst>
            </p:cNvPr>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rgbClr val="E4EA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76;p16">
              <a:extLst>
                <a:ext uri="{FF2B5EF4-FFF2-40B4-BE49-F238E27FC236}">
                  <a16:creationId xmlns:a16="http://schemas.microsoft.com/office/drawing/2014/main" id="{86964EBB-D05D-6605-AF36-CA6D1B9419CA}"/>
                </a:ext>
              </a:extLst>
            </p:cNvPr>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77;p16">
              <a:extLst>
                <a:ext uri="{FF2B5EF4-FFF2-40B4-BE49-F238E27FC236}">
                  <a16:creationId xmlns:a16="http://schemas.microsoft.com/office/drawing/2014/main" id="{7BD7EBC5-E21B-A815-3365-F733D1E2780A}"/>
                </a:ext>
              </a:extLst>
            </p:cNvPr>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rgbClr val="2776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78;p16">
              <a:extLst>
                <a:ext uri="{FF2B5EF4-FFF2-40B4-BE49-F238E27FC236}">
                  <a16:creationId xmlns:a16="http://schemas.microsoft.com/office/drawing/2014/main" id="{50C229E0-B9F0-D316-EBFB-69B446600D78}"/>
                </a:ext>
              </a:extLst>
            </p:cNvPr>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rgbClr val="8027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79;p16">
              <a:extLst>
                <a:ext uri="{FF2B5EF4-FFF2-40B4-BE49-F238E27FC236}">
                  <a16:creationId xmlns:a16="http://schemas.microsoft.com/office/drawing/2014/main" id="{F6CDB2D9-830A-3FEC-049D-897957E2A7FC}"/>
                </a:ext>
              </a:extLst>
            </p:cNvPr>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rgbClr val="2776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80;p16">
              <a:extLst>
                <a:ext uri="{FF2B5EF4-FFF2-40B4-BE49-F238E27FC236}">
                  <a16:creationId xmlns:a16="http://schemas.microsoft.com/office/drawing/2014/main" id="{F9D71F01-D720-D0D3-FDEE-52E5DC0D09E6}"/>
                </a:ext>
              </a:extLst>
            </p:cNvPr>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rgbClr val="2776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81;p16">
              <a:extLst>
                <a:ext uri="{FF2B5EF4-FFF2-40B4-BE49-F238E27FC236}">
                  <a16:creationId xmlns:a16="http://schemas.microsoft.com/office/drawing/2014/main" id="{5901D231-5D8B-BB53-5161-D49259A471C6}"/>
                </a:ext>
              </a:extLst>
            </p:cNvPr>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rgbClr val="8027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82;p16">
              <a:extLst>
                <a:ext uri="{FF2B5EF4-FFF2-40B4-BE49-F238E27FC236}">
                  <a16:creationId xmlns:a16="http://schemas.microsoft.com/office/drawing/2014/main" id="{9BECC0DB-AAC9-7611-A520-DBEB16AB6FC3}"/>
                </a:ext>
              </a:extLst>
            </p:cNvPr>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83;p16">
              <a:extLst>
                <a:ext uri="{FF2B5EF4-FFF2-40B4-BE49-F238E27FC236}">
                  <a16:creationId xmlns:a16="http://schemas.microsoft.com/office/drawing/2014/main" id="{FF9AC2BE-A7C2-462D-7049-686CC460858A}"/>
                </a:ext>
              </a:extLst>
            </p:cNvPr>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rgbClr val="E99B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84;p16">
              <a:extLst>
                <a:ext uri="{FF2B5EF4-FFF2-40B4-BE49-F238E27FC236}">
                  <a16:creationId xmlns:a16="http://schemas.microsoft.com/office/drawing/2014/main" id="{7918D488-FC45-81E6-3250-61C8763EB9A1}"/>
                </a:ext>
              </a:extLst>
            </p:cNvPr>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85;p16">
              <a:extLst>
                <a:ext uri="{FF2B5EF4-FFF2-40B4-BE49-F238E27FC236}">
                  <a16:creationId xmlns:a16="http://schemas.microsoft.com/office/drawing/2014/main" id="{C8C5604A-486F-4D92-9EEE-823F7594395F}"/>
                </a:ext>
              </a:extLst>
            </p:cNvPr>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86;p16">
              <a:extLst>
                <a:ext uri="{FF2B5EF4-FFF2-40B4-BE49-F238E27FC236}">
                  <a16:creationId xmlns:a16="http://schemas.microsoft.com/office/drawing/2014/main" id="{A887A548-AFC0-A6B5-4856-BC137211E96B}"/>
                </a:ext>
              </a:extLst>
            </p:cNvPr>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87;p16">
              <a:extLst>
                <a:ext uri="{FF2B5EF4-FFF2-40B4-BE49-F238E27FC236}">
                  <a16:creationId xmlns:a16="http://schemas.microsoft.com/office/drawing/2014/main" id="{1870A69B-616E-6D65-9FB6-E16F6B59104F}"/>
                </a:ext>
              </a:extLst>
            </p:cNvPr>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88;p16">
              <a:extLst>
                <a:ext uri="{FF2B5EF4-FFF2-40B4-BE49-F238E27FC236}">
                  <a16:creationId xmlns:a16="http://schemas.microsoft.com/office/drawing/2014/main" id="{C9F7C95E-5BA5-44AD-0A37-66DBE06C4ED1}"/>
                </a:ext>
              </a:extLst>
            </p:cNvPr>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rgbClr val="E99B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89;p16">
              <a:extLst>
                <a:ext uri="{FF2B5EF4-FFF2-40B4-BE49-F238E27FC236}">
                  <a16:creationId xmlns:a16="http://schemas.microsoft.com/office/drawing/2014/main" id="{326D60ED-FD24-C408-3701-D7991C9AE13A}"/>
                </a:ext>
              </a:extLst>
            </p:cNvPr>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90;p16">
              <a:extLst>
                <a:ext uri="{FF2B5EF4-FFF2-40B4-BE49-F238E27FC236}">
                  <a16:creationId xmlns:a16="http://schemas.microsoft.com/office/drawing/2014/main" id="{877CD4B1-31A8-A52A-4DFA-AC9D38F38244}"/>
                </a:ext>
              </a:extLst>
            </p:cNvPr>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91;p16">
              <a:extLst>
                <a:ext uri="{FF2B5EF4-FFF2-40B4-BE49-F238E27FC236}">
                  <a16:creationId xmlns:a16="http://schemas.microsoft.com/office/drawing/2014/main" id="{9EEE2CE6-EB27-6CD9-040F-79BF52BB27D9}"/>
                </a:ext>
              </a:extLst>
            </p:cNvPr>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92;p16">
              <a:extLst>
                <a:ext uri="{FF2B5EF4-FFF2-40B4-BE49-F238E27FC236}">
                  <a16:creationId xmlns:a16="http://schemas.microsoft.com/office/drawing/2014/main" id="{CB4217C5-66B0-A492-3F5B-93CC594BC371}"/>
                </a:ext>
              </a:extLst>
            </p:cNvPr>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rgbClr val="2776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293;p16">
              <a:extLst>
                <a:ext uri="{FF2B5EF4-FFF2-40B4-BE49-F238E27FC236}">
                  <a16:creationId xmlns:a16="http://schemas.microsoft.com/office/drawing/2014/main" id="{CE024B54-C2AC-43FD-F2EA-D1E2AE386760}"/>
                </a:ext>
              </a:extLst>
            </p:cNvPr>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94;p16">
              <a:extLst>
                <a:ext uri="{FF2B5EF4-FFF2-40B4-BE49-F238E27FC236}">
                  <a16:creationId xmlns:a16="http://schemas.microsoft.com/office/drawing/2014/main" id="{DB79AFF3-3B2A-2D79-E237-1FF7A7786D2B}"/>
                </a:ext>
              </a:extLst>
            </p:cNvPr>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rgbClr val="2776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95;p16">
              <a:extLst>
                <a:ext uri="{FF2B5EF4-FFF2-40B4-BE49-F238E27FC236}">
                  <a16:creationId xmlns:a16="http://schemas.microsoft.com/office/drawing/2014/main" id="{C1FD95F4-AA3D-C78B-45F3-E5639910DB3B}"/>
                </a:ext>
              </a:extLst>
            </p:cNvPr>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96;p16">
              <a:extLst>
                <a:ext uri="{FF2B5EF4-FFF2-40B4-BE49-F238E27FC236}">
                  <a16:creationId xmlns:a16="http://schemas.microsoft.com/office/drawing/2014/main" id="{B1CABEF3-9C9A-B13F-02F0-E7213B1E710A}"/>
                </a:ext>
              </a:extLst>
            </p:cNvPr>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rgbClr val="2776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97;p16">
              <a:extLst>
                <a:ext uri="{FF2B5EF4-FFF2-40B4-BE49-F238E27FC236}">
                  <a16:creationId xmlns:a16="http://schemas.microsoft.com/office/drawing/2014/main" id="{B8412E99-5E5F-0DDA-059E-692FD56D5B28}"/>
                </a:ext>
              </a:extLst>
            </p:cNvPr>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rgbClr val="E4EA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98;p16">
              <a:extLst>
                <a:ext uri="{FF2B5EF4-FFF2-40B4-BE49-F238E27FC236}">
                  <a16:creationId xmlns:a16="http://schemas.microsoft.com/office/drawing/2014/main" id="{CADB98BA-917E-5173-01A5-E7B6F64D3952}"/>
                </a:ext>
              </a:extLst>
            </p:cNvPr>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rgbClr val="2776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88" name="Oval 287">
            <a:extLst>
              <a:ext uri="{FF2B5EF4-FFF2-40B4-BE49-F238E27FC236}">
                <a16:creationId xmlns:a16="http://schemas.microsoft.com/office/drawing/2014/main" id="{75BBE943-547F-35DE-2BB0-37AA942B297E}"/>
              </a:ext>
            </a:extLst>
          </p:cNvPr>
          <p:cNvSpPr/>
          <p:nvPr/>
        </p:nvSpPr>
        <p:spPr>
          <a:xfrm>
            <a:off x="3569588" y="5902869"/>
            <a:ext cx="1731819" cy="457957"/>
          </a:xfrm>
          <a:prstGeom prst="ellipse">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1801" dirty="0">
                <a:solidFill>
                  <a:schemeClr val="tx1"/>
                </a:solidFill>
              </a:rPr>
              <a:t>Stop</a:t>
            </a:r>
          </a:p>
        </p:txBody>
      </p:sp>
      <p:sp>
        <p:nvSpPr>
          <p:cNvPr id="289" name="Rectangle 288">
            <a:extLst>
              <a:ext uri="{FF2B5EF4-FFF2-40B4-BE49-F238E27FC236}">
                <a16:creationId xmlns:a16="http://schemas.microsoft.com/office/drawing/2014/main" id="{99072330-EC9A-7424-0000-0A2E689E1B33}"/>
              </a:ext>
            </a:extLst>
          </p:cNvPr>
          <p:cNvSpPr/>
          <p:nvPr/>
        </p:nvSpPr>
        <p:spPr>
          <a:xfrm>
            <a:off x="3505200" y="5257800"/>
            <a:ext cx="183571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Predict the result</a:t>
            </a:r>
          </a:p>
        </p:txBody>
      </p:sp>
      <p:cxnSp>
        <p:nvCxnSpPr>
          <p:cNvPr id="290" name="Straight Arrow Connector 289">
            <a:extLst>
              <a:ext uri="{FF2B5EF4-FFF2-40B4-BE49-F238E27FC236}">
                <a16:creationId xmlns:a16="http://schemas.microsoft.com/office/drawing/2014/main" id="{7CD0C0C9-9A69-F44F-E2BC-C5BB7EA23AD7}"/>
              </a:ext>
            </a:extLst>
          </p:cNvPr>
          <p:cNvCxnSpPr>
            <a:cxnSpLocks/>
            <a:stCxn id="12" idx="2"/>
            <a:endCxn id="289" idx="0"/>
          </p:cNvCxnSpPr>
          <p:nvPr/>
        </p:nvCxnSpPr>
        <p:spPr>
          <a:xfrm>
            <a:off x="4423058" y="4952310"/>
            <a:ext cx="0" cy="30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4D0EBC52-9F5C-8986-1434-2DBFED1C1063}"/>
              </a:ext>
            </a:extLst>
          </p:cNvPr>
          <p:cNvCxnSpPr>
            <a:cxnSpLocks/>
            <a:stCxn id="289" idx="2"/>
            <a:endCxn id="288" idx="0"/>
          </p:cNvCxnSpPr>
          <p:nvPr/>
        </p:nvCxnSpPr>
        <p:spPr>
          <a:xfrm>
            <a:off x="4423058" y="5715000"/>
            <a:ext cx="12440" cy="187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2" name="Rectangle 291">
            <a:extLst>
              <a:ext uri="{FF2B5EF4-FFF2-40B4-BE49-F238E27FC236}">
                <a16:creationId xmlns:a16="http://schemas.microsoft.com/office/drawing/2014/main" id="{F50FA370-F0BD-CF55-08E1-83D02B66A85D}"/>
              </a:ext>
            </a:extLst>
          </p:cNvPr>
          <p:cNvSpPr/>
          <p:nvPr/>
        </p:nvSpPr>
        <p:spPr>
          <a:xfrm>
            <a:off x="3517648" y="2404838"/>
            <a:ext cx="183571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Fetch the data from the data set</a:t>
            </a:r>
          </a:p>
        </p:txBody>
      </p:sp>
      <p:sp>
        <p:nvSpPr>
          <p:cNvPr id="293" name="Rectangle 292">
            <a:extLst>
              <a:ext uri="{FF2B5EF4-FFF2-40B4-BE49-F238E27FC236}">
                <a16:creationId xmlns:a16="http://schemas.microsoft.com/office/drawing/2014/main" id="{6071C2A4-25AA-2F56-651D-58B9EFE4B146}"/>
              </a:ext>
            </a:extLst>
          </p:cNvPr>
          <p:cNvSpPr/>
          <p:nvPr/>
        </p:nvSpPr>
        <p:spPr>
          <a:xfrm>
            <a:off x="3517648" y="3124200"/>
            <a:ext cx="183571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Filter the data</a:t>
            </a:r>
          </a:p>
        </p:txBody>
      </p:sp>
      <p:sp>
        <p:nvSpPr>
          <p:cNvPr id="294" name="Rectangle 293">
            <a:extLst>
              <a:ext uri="{FF2B5EF4-FFF2-40B4-BE49-F238E27FC236}">
                <a16:creationId xmlns:a16="http://schemas.microsoft.com/office/drawing/2014/main" id="{3D55DD00-D5D3-CECE-629A-D6CA52AD2DC5}"/>
              </a:ext>
            </a:extLst>
          </p:cNvPr>
          <p:cNvSpPr/>
          <p:nvPr/>
        </p:nvSpPr>
        <p:spPr>
          <a:xfrm>
            <a:off x="3517648" y="3810000"/>
            <a:ext cx="183571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Fit the model</a:t>
            </a:r>
          </a:p>
        </p:txBody>
      </p:sp>
      <p:cxnSp>
        <p:nvCxnSpPr>
          <p:cNvPr id="295" name="Straight Arrow Connector 294">
            <a:extLst>
              <a:ext uri="{FF2B5EF4-FFF2-40B4-BE49-F238E27FC236}">
                <a16:creationId xmlns:a16="http://schemas.microsoft.com/office/drawing/2014/main" id="{BB7E220F-0574-9D98-A1F4-8EAD750DA081}"/>
              </a:ext>
            </a:extLst>
          </p:cNvPr>
          <p:cNvCxnSpPr>
            <a:cxnSpLocks/>
            <a:endCxn id="292" idx="0"/>
          </p:cNvCxnSpPr>
          <p:nvPr/>
        </p:nvCxnSpPr>
        <p:spPr>
          <a:xfrm>
            <a:off x="4435502" y="2023840"/>
            <a:ext cx="0" cy="38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64B1A184-716A-3FB4-7D36-255214D699B5}"/>
              </a:ext>
            </a:extLst>
          </p:cNvPr>
          <p:cNvCxnSpPr>
            <a:cxnSpLocks/>
            <a:stCxn id="292" idx="2"/>
            <a:endCxn id="293" idx="0"/>
          </p:cNvCxnSpPr>
          <p:nvPr/>
        </p:nvCxnSpPr>
        <p:spPr>
          <a:xfrm>
            <a:off x="4435506" y="2862038"/>
            <a:ext cx="0" cy="26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7" name="Oval 296">
            <a:extLst>
              <a:ext uri="{FF2B5EF4-FFF2-40B4-BE49-F238E27FC236}">
                <a16:creationId xmlns:a16="http://schemas.microsoft.com/office/drawing/2014/main" id="{5EC9F5D4-2720-D0CD-DE83-592DE04F303E}"/>
              </a:ext>
            </a:extLst>
          </p:cNvPr>
          <p:cNvSpPr/>
          <p:nvPr/>
        </p:nvSpPr>
        <p:spPr>
          <a:xfrm>
            <a:off x="3585350" y="1002427"/>
            <a:ext cx="1731819" cy="500391"/>
          </a:xfrm>
          <a:prstGeom prst="ellipse">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1801" dirty="0">
                <a:solidFill>
                  <a:schemeClr val="tx1"/>
                </a:solidFill>
              </a:rPr>
              <a:t>Start</a:t>
            </a:r>
          </a:p>
        </p:txBody>
      </p:sp>
      <p:sp>
        <p:nvSpPr>
          <p:cNvPr id="298" name="Rectangle 297">
            <a:extLst>
              <a:ext uri="{FF2B5EF4-FFF2-40B4-BE49-F238E27FC236}">
                <a16:creationId xmlns:a16="http://schemas.microsoft.com/office/drawing/2014/main" id="{69EDF0B9-B0DC-429C-8349-DA69230AED58}"/>
              </a:ext>
            </a:extLst>
          </p:cNvPr>
          <p:cNvSpPr/>
          <p:nvPr/>
        </p:nvSpPr>
        <p:spPr>
          <a:xfrm>
            <a:off x="3517648" y="1686920"/>
            <a:ext cx="183571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Import Necessary </a:t>
            </a:r>
          </a:p>
          <a:p>
            <a:pPr algn="ctr"/>
            <a:r>
              <a:rPr lang="en-IN" sz="1600" dirty="0">
                <a:solidFill>
                  <a:schemeClr val="tx1"/>
                </a:solidFill>
              </a:rPr>
              <a:t>Packages</a:t>
            </a:r>
          </a:p>
        </p:txBody>
      </p:sp>
      <p:cxnSp>
        <p:nvCxnSpPr>
          <p:cNvPr id="299" name="Straight Arrow Connector 298">
            <a:extLst>
              <a:ext uri="{FF2B5EF4-FFF2-40B4-BE49-F238E27FC236}">
                <a16:creationId xmlns:a16="http://schemas.microsoft.com/office/drawing/2014/main" id="{17A5802D-4170-CF48-E009-98B692E0B280}"/>
              </a:ext>
            </a:extLst>
          </p:cNvPr>
          <p:cNvCxnSpPr>
            <a:cxnSpLocks/>
            <a:stCxn id="297" idx="4"/>
            <a:endCxn id="298" idx="0"/>
          </p:cNvCxnSpPr>
          <p:nvPr/>
        </p:nvCxnSpPr>
        <p:spPr>
          <a:xfrm flipH="1">
            <a:off x="4435506" y="1502818"/>
            <a:ext cx="15754" cy="184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CFAFB11-C6FD-9FFD-6A32-A12F22E87331}"/>
              </a:ext>
            </a:extLst>
          </p:cNvPr>
          <p:cNvCxnSpPr>
            <a:cxnSpLocks/>
            <a:stCxn id="293" idx="2"/>
            <a:endCxn id="294" idx="0"/>
          </p:cNvCxnSpPr>
          <p:nvPr/>
        </p:nvCxnSpPr>
        <p:spPr>
          <a:xfrm>
            <a:off x="4435506" y="35814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BE566FC-18AC-BC8D-6F72-E032B335EC10}"/>
              </a:ext>
            </a:extLst>
          </p:cNvPr>
          <p:cNvSpPr txBox="1"/>
          <p:nvPr/>
        </p:nvSpPr>
        <p:spPr>
          <a:xfrm>
            <a:off x="2266616" y="6357469"/>
            <a:ext cx="4178060" cy="369460"/>
          </a:xfrm>
          <a:prstGeom prst="rect">
            <a:avLst/>
          </a:prstGeom>
          <a:noFill/>
        </p:spPr>
        <p:txBody>
          <a:bodyPr wrap="square" rtlCol="0">
            <a:spAutoFit/>
          </a:bodyPr>
          <a:lstStyle/>
          <a:p>
            <a:r>
              <a:rPr lang="en-IN" sz="1801" dirty="0">
                <a:latin typeface="Times New Roman" panose="02020603050405020304" pitchFamily="18" charset="0"/>
                <a:cs typeface="Times New Roman" panose="02020603050405020304" pitchFamily="18" charset="0"/>
              </a:rPr>
              <a:t>Fig 6(b) Flowchart of the proposed system</a:t>
            </a:r>
          </a:p>
        </p:txBody>
      </p:sp>
      <p:cxnSp>
        <p:nvCxnSpPr>
          <p:cNvPr id="7" name="Straight Arrow Connector 6">
            <a:extLst>
              <a:ext uri="{FF2B5EF4-FFF2-40B4-BE49-F238E27FC236}">
                <a16:creationId xmlns:a16="http://schemas.microsoft.com/office/drawing/2014/main" id="{1240CC44-54CF-FF43-419B-F7B97167ACA1}"/>
              </a:ext>
            </a:extLst>
          </p:cNvPr>
          <p:cNvCxnSpPr>
            <a:cxnSpLocks/>
            <a:stCxn id="294" idx="2"/>
            <a:endCxn id="12" idx="0"/>
          </p:cNvCxnSpPr>
          <p:nvPr/>
        </p:nvCxnSpPr>
        <p:spPr>
          <a:xfrm flipH="1">
            <a:off x="4423058" y="4267200"/>
            <a:ext cx="12448" cy="227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1ACF9FB-1BDA-D9FC-4DF3-8368ABC87706}"/>
              </a:ext>
            </a:extLst>
          </p:cNvPr>
          <p:cNvSpPr/>
          <p:nvPr/>
        </p:nvSpPr>
        <p:spPr>
          <a:xfrm>
            <a:off x="3505200" y="4495110"/>
            <a:ext cx="1835716"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Proposed model</a:t>
            </a:r>
          </a:p>
        </p:txBody>
      </p:sp>
    </p:spTree>
    <p:extLst>
      <p:ext uri="{BB962C8B-B14F-4D97-AF65-F5344CB8AC3E}">
        <p14:creationId xmlns:p14="http://schemas.microsoft.com/office/powerpoint/2010/main" val="646588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33401" y="2"/>
            <a:ext cx="8229600" cy="1143001"/>
          </a:xfrm>
        </p:spPr>
        <p:txBody>
          <a:bodyPr>
            <a:normAutofit/>
          </a:bodyPr>
          <a:lstStyle/>
          <a:p>
            <a:r>
              <a:rPr lang="en-US" sz="4000" b="1" dirty="0">
                <a:solidFill>
                  <a:schemeClr val="tx1"/>
                </a:solidFill>
                <a:latin typeface="Times New Roman" pitchFamily="18" charset="0"/>
                <a:cs typeface="Times New Roman" pitchFamily="18" charset="0"/>
              </a:rPr>
              <a:t>Recommendation from Supervisor</a:t>
            </a:r>
          </a:p>
        </p:txBody>
      </p:sp>
      <p:sp>
        <p:nvSpPr>
          <p:cNvPr id="19460" name="Slide Number Placeholder 4"/>
          <p:cNvSpPr>
            <a:spLocks noGrp="1"/>
          </p:cNvSpPr>
          <p:nvPr>
            <p:ph type="sldNum" sz="quarter" idx="12"/>
          </p:nvPr>
        </p:nvSpPr>
        <p:spPr>
          <a:xfrm>
            <a:off x="6553200" y="6356364"/>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895" indent="-28573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14" indent="-22858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080" indent="-22858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246" indent="-22858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412" indent="-22858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578" indent="-22858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744" indent="-22858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5908" indent="-22858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DAABEB-CE90-4402-A262-442E01E0DD1F}" type="slidenum">
              <a:rPr lang="ru-RU" altLang="en-US" sz="1200">
                <a:solidFill>
                  <a:srgbClr val="898989"/>
                </a:solidFill>
              </a:rPr>
              <a:pPr>
                <a:spcBef>
                  <a:spcPct val="0"/>
                </a:spcBef>
                <a:buFontTx/>
                <a:buNone/>
              </a:pPr>
              <a:t>2</a:t>
            </a:fld>
            <a:endParaRPr lang="ru-RU" altLang="en-US" sz="1200">
              <a:solidFill>
                <a:srgbClr val="898989"/>
              </a:solidFill>
            </a:endParaRPr>
          </a:p>
        </p:txBody>
      </p:sp>
      <p:pic>
        <p:nvPicPr>
          <p:cNvPr id="2" name="Picture 1">
            <a:extLst>
              <a:ext uri="{FF2B5EF4-FFF2-40B4-BE49-F238E27FC236}">
                <a16:creationId xmlns:a16="http://schemas.microsoft.com/office/drawing/2014/main" id="{287B09BA-5ABE-167B-ED5F-4471886F2D39}"/>
              </a:ext>
            </a:extLst>
          </p:cNvPr>
          <p:cNvPicPr>
            <a:picLocks noChangeAspect="1"/>
          </p:cNvPicPr>
          <p:nvPr/>
        </p:nvPicPr>
        <p:blipFill rotWithShape="1">
          <a:blip r:embed="rId2"/>
          <a:srcRect t="14924"/>
          <a:stretch/>
        </p:blipFill>
        <p:spPr>
          <a:xfrm>
            <a:off x="723900" y="1277862"/>
            <a:ext cx="7696200" cy="4938726"/>
          </a:xfrm>
          <a:prstGeom prst="rect">
            <a:avLst/>
          </a:prstGeom>
        </p:spPr>
      </p:pic>
    </p:spTree>
    <p:extLst>
      <p:ext uri="{BB962C8B-B14F-4D97-AF65-F5344CB8AC3E}">
        <p14:creationId xmlns:p14="http://schemas.microsoft.com/office/powerpoint/2010/main" val="3036382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36;p17">
            <a:extLst>
              <a:ext uri="{FF2B5EF4-FFF2-40B4-BE49-F238E27FC236}">
                <a16:creationId xmlns:a16="http://schemas.microsoft.com/office/drawing/2014/main" id="{7C7DA6E1-7FC8-6AA3-5F26-0CD88F14A246}"/>
              </a:ext>
            </a:extLst>
          </p:cNvPr>
          <p:cNvSpPr txBox="1">
            <a:spLocks noGrp="1"/>
          </p:cNvSpPr>
          <p:nvPr>
            <p:ph type="title"/>
          </p:nvPr>
        </p:nvSpPr>
        <p:spPr>
          <a:xfrm>
            <a:off x="457200" y="411474"/>
            <a:ext cx="8126703" cy="6507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latin typeface="Times New Roman" panose="02020603050405020304" pitchFamily="18" charset="0"/>
                <a:cs typeface="Times New Roman" panose="02020603050405020304" pitchFamily="18" charset="0"/>
              </a:rPr>
              <a:t>ALGORITHMS CONSIDERED:</a:t>
            </a:r>
            <a:endParaRPr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B7E2A3D-55AA-F251-74B4-DC83DB237981}"/>
              </a:ext>
            </a:extLst>
          </p:cNvPr>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20</a:t>
            </a:fld>
            <a:endParaRPr lang="ru-RU" altLang="en-US" sz="1200">
              <a:solidFill>
                <a:srgbClr val="898989"/>
              </a:solidFill>
            </a:endParaRPr>
          </a:p>
        </p:txBody>
      </p:sp>
      <p:sp>
        <p:nvSpPr>
          <p:cNvPr id="5" name="Google Shape;332;p17">
            <a:extLst>
              <a:ext uri="{FF2B5EF4-FFF2-40B4-BE49-F238E27FC236}">
                <a16:creationId xmlns:a16="http://schemas.microsoft.com/office/drawing/2014/main" id="{B546D24F-4FDD-FC31-EAED-1382189C90CD}"/>
              </a:ext>
            </a:extLst>
          </p:cNvPr>
          <p:cNvSpPr/>
          <p:nvPr/>
        </p:nvSpPr>
        <p:spPr>
          <a:xfrm>
            <a:off x="4876800" y="1685924"/>
            <a:ext cx="3858976" cy="3466133"/>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3;p17">
            <a:extLst>
              <a:ext uri="{FF2B5EF4-FFF2-40B4-BE49-F238E27FC236}">
                <a16:creationId xmlns:a16="http://schemas.microsoft.com/office/drawing/2014/main" id="{98885FEE-5BA7-EDC7-0B1C-CCC2D61F9D03}"/>
              </a:ext>
            </a:extLst>
          </p:cNvPr>
          <p:cNvSpPr/>
          <p:nvPr/>
        </p:nvSpPr>
        <p:spPr>
          <a:xfrm>
            <a:off x="408225" y="1685925"/>
            <a:ext cx="3776186" cy="3459104"/>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4;p17">
            <a:extLst>
              <a:ext uri="{FF2B5EF4-FFF2-40B4-BE49-F238E27FC236}">
                <a16:creationId xmlns:a16="http://schemas.microsoft.com/office/drawing/2014/main" id="{B85F76D7-314A-3937-67B5-0A694BCE04D1}"/>
              </a:ext>
            </a:extLst>
          </p:cNvPr>
          <p:cNvSpPr/>
          <p:nvPr/>
        </p:nvSpPr>
        <p:spPr>
          <a:xfrm>
            <a:off x="560097" y="12801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17">
            <a:extLst>
              <a:ext uri="{FF2B5EF4-FFF2-40B4-BE49-F238E27FC236}">
                <a16:creationId xmlns:a16="http://schemas.microsoft.com/office/drawing/2014/main" id="{74F5232E-5D71-B00E-4695-11CCCAC45E4C}"/>
              </a:ext>
            </a:extLst>
          </p:cNvPr>
          <p:cNvSpPr/>
          <p:nvPr/>
        </p:nvSpPr>
        <p:spPr>
          <a:xfrm>
            <a:off x="4960660" y="12801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337;p17">
            <a:extLst>
              <a:ext uri="{FF2B5EF4-FFF2-40B4-BE49-F238E27FC236}">
                <a16:creationId xmlns:a16="http://schemas.microsoft.com/office/drawing/2014/main" id="{FFF6B296-9D0D-4C82-5E9D-75DBE277F589}"/>
              </a:ext>
            </a:extLst>
          </p:cNvPr>
          <p:cNvGrpSpPr/>
          <p:nvPr/>
        </p:nvGrpSpPr>
        <p:grpSpPr>
          <a:xfrm>
            <a:off x="716345" y="1436401"/>
            <a:ext cx="472011" cy="472011"/>
            <a:chOff x="1190625" y="238125"/>
            <a:chExt cx="5238750" cy="5238750"/>
          </a:xfrm>
        </p:grpSpPr>
        <p:sp>
          <p:nvSpPr>
            <p:cNvPr id="11" name="Google Shape;338;p17">
              <a:extLst>
                <a:ext uri="{FF2B5EF4-FFF2-40B4-BE49-F238E27FC236}">
                  <a16:creationId xmlns:a16="http://schemas.microsoft.com/office/drawing/2014/main" id="{EBE53D6D-7B93-3BD2-4C05-FB13EFC16B4F}"/>
                </a:ext>
              </a:extLst>
            </p:cNvPr>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9;p17">
              <a:extLst>
                <a:ext uri="{FF2B5EF4-FFF2-40B4-BE49-F238E27FC236}">
                  <a16:creationId xmlns:a16="http://schemas.microsoft.com/office/drawing/2014/main" id="{374EE2D7-B049-0EA0-4C1A-8CC6F8FAD681}"/>
                </a:ext>
              </a:extLst>
            </p:cNvPr>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0;p17">
              <a:extLst>
                <a:ext uri="{FF2B5EF4-FFF2-40B4-BE49-F238E27FC236}">
                  <a16:creationId xmlns:a16="http://schemas.microsoft.com/office/drawing/2014/main" id="{7FB47AB8-64B6-1D07-FBFC-EC85D2EADB1D}"/>
                </a:ext>
              </a:extLst>
            </p:cNvPr>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1;p17">
              <a:extLst>
                <a:ext uri="{FF2B5EF4-FFF2-40B4-BE49-F238E27FC236}">
                  <a16:creationId xmlns:a16="http://schemas.microsoft.com/office/drawing/2014/main" id="{76180F81-6A60-FB83-F27B-D683CBD76733}"/>
                </a:ext>
              </a:extLst>
            </p:cNvPr>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2;p17">
              <a:extLst>
                <a:ext uri="{FF2B5EF4-FFF2-40B4-BE49-F238E27FC236}">
                  <a16:creationId xmlns:a16="http://schemas.microsoft.com/office/drawing/2014/main" id="{25489DCF-3BD6-C500-AB88-6F1DB5F0B669}"/>
                </a:ext>
              </a:extLst>
            </p:cNvPr>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3;p17">
              <a:extLst>
                <a:ext uri="{FF2B5EF4-FFF2-40B4-BE49-F238E27FC236}">
                  <a16:creationId xmlns:a16="http://schemas.microsoft.com/office/drawing/2014/main" id="{4BE5FA2F-B8FD-865D-D72F-A5D7E670E4F6}"/>
                </a:ext>
              </a:extLst>
            </p:cNvPr>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4;p17">
              <a:extLst>
                <a:ext uri="{FF2B5EF4-FFF2-40B4-BE49-F238E27FC236}">
                  <a16:creationId xmlns:a16="http://schemas.microsoft.com/office/drawing/2014/main" id="{949536CD-607D-DF11-E61A-FBC4719BA8CC}"/>
                </a:ext>
              </a:extLst>
            </p:cNvPr>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45;p17">
            <a:extLst>
              <a:ext uri="{FF2B5EF4-FFF2-40B4-BE49-F238E27FC236}">
                <a16:creationId xmlns:a16="http://schemas.microsoft.com/office/drawing/2014/main" id="{7A7152F4-6EF8-A253-77B7-D8D473DE2C7D}"/>
              </a:ext>
            </a:extLst>
          </p:cNvPr>
          <p:cNvGrpSpPr/>
          <p:nvPr/>
        </p:nvGrpSpPr>
        <p:grpSpPr>
          <a:xfrm>
            <a:off x="5115047" y="1436307"/>
            <a:ext cx="472142" cy="472112"/>
            <a:chOff x="-44512325" y="3176075"/>
            <a:chExt cx="300900" cy="300900"/>
          </a:xfrm>
        </p:grpSpPr>
        <p:sp>
          <p:nvSpPr>
            <p:cNvPr id="19" name="Google Shape;346;p17">
              <a:extLst>
                <a:ext uri="{FF2B5EF4-FFF2-40B4-BE49-F238E27FC236}">
                  <a16:creationId xmlns:a16="http://schemas.microsoft.com/office/drawing/2014/main" id="{195EB14D-213E-6871-86CF-0AD811B3CA75}"/>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7;p17">
              <a:extLst>
                <a:ext uri="{FF2B5EF4-FFF2-40B4-BE49-F238E27FC236}">
                  <a16:creationId xmlns:a16="http://schemas.microsoft.com/office/drawing/2014/main" id="{0516E2D4-B2CD-CFDE-397C-445E8A85853D}"/>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8;p17">
              <a:extLst>
                <a:ext uri="{FF2B5EF4-FFF2-40B4-BE49-F238E27FC236}">
                  <a16:creationId xmlns:a16="http://schemas.microsoft.com/office/drawing/2014/main" id="{E65E8AB6-8D40-8453-9286-CE55A17B4F86}"/>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49;p17">
            <a:extLst>
              <a:ext uri="{FF2B5EF4-FFF2-40B4-BE49-F238E27FC236}">
                <a16:creationId xmlns:a16="http://schemas.microsoft.com/office/drawing/2014/main" id="{8B3CE508-C1F1-5975-C925-17FBF1A32CE6}"/>
              </a:ext>
            </a:extLst>
          </p:cNvPr>
          <p:cNvGrpSpPr/>
          <p:nvPr/>
        </p:nvGrpSpPr>
        <p:grpSpPr>
          <a:xfrm>
            <a:off x="560097" y="2443202"/>
            <a:ext cx="3478491" cy="2365174"/>
            <a:chOff x="695358" y="2302076"/>
            <a:chExt cx="3343230" cy="1488799"/>
          </a:xfrm>
        </p:grpSpPr>
        <p:sp>
          <p:nvSpPr>
            <p:cNvPr id="23" name="Google Shape;350;p17">
              <a:extLst>
                <a:ext uri="{FF2B5EF4-FFF2-40B4-BE49-F238E27FC236}">
                  <a16:creationId xmlns:a16="http://schemas.microsoft.com/office/drawing/2014/main" id="{C99B5A56-DBA4-D268-56DD-217C0E386C01}"/>
                </a:ext>
              </a:extLst>
            </p:cNvPr>
            <p:cNvSpPr txBox="1"/>
            <p:nvPr/>
          </p:nvSpPr>
          <p:spPr>
            <a:xfrm>
              <a:off x="695358" y="2302076"/>
              <a:ext cx="3343199" cy="331800"/>
            </a:xfrm>
            <a:prstGeom prst="rect">
              <a:avLst/>
            </a:prstGeom>
            <a:noFill/>
            <a:ln>
              <a:noFill/>
            </a:ln>
          </p:spPr>
          <p:txBody>
            <a:bodyPr spcFirstLastPara="1" wrap="square" lIns="91425" tIns="91425" rIns="91425" bIns="91425" anchor="ctr" anchorCtr="0">
              <a:noAutofit/>
            </a:bodyPr>
            <a:lstStyle/>
            <a:p>
              <a:r>
                <a:rPr lang="en-IN" sz="1600" b="1" dirty="0">
                  <a:latin typeface="Times New Roman" panose="02020603050405020304" pitchFamily="18" charset="0"/>
                  <a:ea typeface="Calibri" panose="020F0502020204030204" pitchFamily="34" charset="0"/>
                  <a:cs typeface="Times New Roman" panose="02020603050405020304" pitchFamily="18" charset="0"/>
                </a:rPr>
                <a:t>Principal Component Analysis </a:t>
              </a:r>
              <a:r>
                <a:rPr lang="en" sz="1600" b="1" dirty="0">
                  <a:latin typeface="Times New Roman" panose="02020603050405020304" pitchFamily="18" charset="0"/>
                  <a:ea typeface="Fira Sans Extra Condensed"/>
                  <a:cs typeface="Times New Roman" panose="02020603050405020304" pitchFamily="18" charset="0"/>
                  <a:sym typeface="Fira Sans Extra Condensed"/>
                </a:rPr>
                <a:t>(PCA)</a:t>
              </a:r>
              <a:endParaRPr sz="1600" b="1"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24" name="Google Shape;351;p17">
              <a:extLst>
                <a:ext uri="{FF2B5EF4-FFF2-40B4-BE49-F238E27FC236}">
                  <a16:creationId xmlns:a16="http://schemas.microsoft.com/office/drawing/2014/main" id="{E5B37C92-6A0B-8B93-18E2-2991FDF6C39D}"/>
                </a:ext>
              </a:extLst>
            </p:cNvPr>
            <p:cNvSpPr txBox="1"/>
            <p:nvPr/>
          </p:nvSpPr>
          <p:spPr>
            <a:xfrm>
              <a:off x="695388" y="2657475"/>
              <a:ext cx="3343200" cy="1133400"/>
            </a:xfrm>
            <a:prstGeom prst="rect">
              <a:avLst/>
            </a:prstGeom>
            <a:noFill/>
            <a:ln>
              <a:noFill/>
            </a:ln>
          </p:spPr>
          <p:txBody>
            <a:bodyPr spcFirstLastPara="1" wrap="square" lIns="91425" tIns="91425" rIns="91425" bIns="91425" anchor="t" anchorCtr="0">
              <a:noAutofit/>
            </a:bodyPr>
            <a:lstStyle/>
            <a:p>
              <a:pPr marL="288290" lvl="0" indent="-285750" algn="l" rtl="0">
                <a:spcBef>
                  <a:spcPts val="0"/>
                </a:spcBef>
                <a:spcAft>
                  <a:spcPts val="0"/>
                </a:spcAft>
                <a:buSzPts val="1400"/>
                <a:buFont typeface="Wingdings" panose="05000000000000000000" pitchFamily="2" charset="2"/>
                <a:buChar char="q"/>
              </a:pPr>
              <a:r>
                <a:rPr lang="en-US" sz="1600" i="0" dirty="0">
                  <a:effectLst/>
                  <a:latin typeface="Times New Roman" panose="02020603050405020304" pitchFamily="18" charset="0"/>
                  <a:cs typeface="Times New Roman" panose="02020603050405020304" pitchFamily="18" charset="0"/>
                </a:rPr>
                <a:t>reduce the dimensionality within a dataset while still retaining as much information as possible.</a:t>
              </a:r>
            </a:p>
            <a:p>
              <a:pPr marL="288290" lvl="0" indent="-285750" algn="l" rtl="0">
                <a:spcBef>
                  <a:spcPts val="0"/>
                </a:spcBef>
                <a:spcAft>
                  <a:spcPts val="0"/>
                </a:spcAft>
                <a:buSzPts val="1400"/>
                <a:buFont typeface="Wingdings" panose="05000000000000000000" pitchFamily="2" charset="2"/>
                <a:buChar char="q"/>
              </a:pPr>
              <a:r>
                <a:rPr lang="en-US" sz="1600" dirty="0">
                  <a:latin typeface="Times New Roman" panose="02020603050405020304" pitchFamily="18" charset="0"/>
                  <a:ea typeface="Roboto"/>
                  <a:cs typeface="Times New Roman" panose="02020603050405020304" pitchFamily="18" charset="0"/>
                  <a:sym typeface="Roboto"/>
                </a:rPr>
                <a:t>Accuracy rate : &gt;90%</a:t>
              </a:r>
              <a:endParaRPr sz="1600" dirty="0">
                <a:latin typeface="Times New Roman" panose="02020603050405020304" pitchFamily="18" charset="0"/>
                <a:ea typeface="Roboto"/>
                <a:cs typeface="Times New Roman" panose="02020603050405020304" pitchFamily="18" charset="0"/>
                <a:sym typeface="Roboto"/>
              </a:endParaRPr>
            </a:p>
          </p:txBody>
        </p:sp>
      </p:grpSp>
      <p:grpSp>
        <p:nvGrpSpPr>
          <p:cNvPr id="25" name="Google Shape;352;p17">
            <a:extLst>
              <a:ext uri="{FF2B5EF4-FFF2-40B4-BE49-F238E27FC236}">
                <a16:creationId xmlns:a16="http://schemas.microsoft.com/office/drawing/2014/main" id="{00863BA4-8126-A03C-531B-559B2DFE99DB}"/>
              </a:ext>
            </a:extLst>
          </p:cNvPr>
          <p:cNvGrpSpPr/>
          <p:nvPr/>
        </p:nvGrpSpPr>
        <p:grpSpPr>
          <a:xfrm>
            <a:off x="4959593" y="2359226"/>
            <a:ext cx="3727232" cy="2669974"/>
            <a:chOff x="5114996" y="2302076"/>
            <a:chExt cx="3343204" cy="1488799"/>
          </a:xfrm>
        </p:grpSpPr>
        <p:sp>
          <p:nvSpPr>
            <p:cNvPr id="26" name="Google Shape;353;p17">
              <a:extLst>
                <a:ext uri="{FF2B5EF4-FFF2-40B4-BE49-F238E27FC236}">
                  <a16:creationId xmlns:a16="http://schemas.microsoft.com/office/drawing/2014/main" id="{910B2789-D8F3-B5F6-06C4-174AA4701A2B}"/>
                </a:ext>
              </a:extLst>
            </p:cNvPr>
            <p:cNvSpPr txBox="1"/>
            <p:nvPr/>
          </p:nvSpPr>
          <p:spPr>
            <a:xfrm>
              <a:off x="5114996" y="2302076"/>
              <a:ext cx="3343200" cy="331800"/>
            </a:xfrm>
            <a:prstGeom prst="rect">
              <a:avLst/>
            </a:prstGeom>
            <a:noFill/>
            <a:ln>
              <a:noFill/>
            </a:ln>
          </p:spPr>
          <p:txBody>
            <a:bodyPr spcFirstLastPara="1" wrap="square" lIns="91425" tIns="91425" rIns="91425" bIns="91425" anchor="ctr" anchorCtr="0">
              <a:noAutofit/>
            </a:bodyPr>
            <a:lstStyle/>
            <a:p>
              <a:r>
                <a:rPr lang="en-US" sz="1600" b="1" i="0" dirty="0">
                  <a:effectLst/>
                  <a:latin typeface="Times New Roman" panose="02020603050405020304" pitchFamily="18" charset="0"/>
                  <a:cs typeface="Times New Roman" panose="02020603050405020304" pitchFamily="18" charset="0"/>
                </a:rPr>
                <a:t>Local Binary Pattern Histogram </a:t>
              </a:r>
              <a:r>
                <a:rPr lang="en-IN" sz="1600" b="1" dirty="0">
                  <a:solidFill>
                    <a:srgbClr val="000000"/>
                  </a:solidFill>
                  <a:latin typeface="Fira Sans Extra Condensed"/>
                  <a:ea typeface="Fira Sans Extra Condensed"/>
                  <a:cs typeface="Fira Sans Extra Condensed"/>
                  <a:sym typeface="Fira Sans Extra Condensed"/>
                </a:rPr>
                <a:t>(LBPH)</a:t>
              </a:r>
              <a:endParaRPr sz="1600" b="1" dirty="0">
                <a:solidFill>
                  <a:srgbClr val="000000"/>
                </a:solidFill>
                <a:latin typeface="Fira Sans Extra Condensed"/>
                <a:ea typeface="Fira Sans Extra Condensed"/>
                <a:cs typeface="Fira Sans Extra Condensed"/>
                <a:sym typeface="Fira Sans Extra Condensed"/>
              </a:endParaRPr>
            </a:p>
          </p:txBody>
        </p:sp>
        <p:sp>
          <p:nvSpPr>
            <p:cNvPr id="27" name="Google Shape;354;p17">
              <a:extLst>
                <a:ext uri="{FF2B5EF4-FFF2-40B4-BE49-F238E27FC236}">
                  <a16:creationId xmlns:a16="http://schemas.microsoft.com/office/drawing/2014/main" id="{B83DF9ED-7E50-54B1-9E57-07E18B157A25}"/>
                </a:ext>
              </a:extLst>
            </p:cNvPr>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Wingdings" panose="05000000000000000000" pitchFamily="2" charset="2"/>
                <a:buChar char="q"/>
              </a:pPr>
              <a:r>
                <a:rPr lang="en-US" sz="1600" b="0" i="0" dirty="0">
                  <a:effectLst/>
                  <a:latin typeface="Times New Roman" panose="02020603050405020304" pitchFamily="18" charset="0"/>
                  <a:cs typeface="Times New Roman" panose="02020603050405020304" pitchFamily="18" charset="0"/>
                </a:rPr>
                <a:t>can recognize both front face and side face</a:t>
              </a:r>
            </a:p>
            <a:p>
              <a:pPr marL="320040" lvl="0" indent="-317500" algn="l" rtl="0">
                <a:spcBef>
                  <a:spcPts val="0"/>
                </a:spcBef>
                <a:spcAft>
                  <a:spcPts val="0"/>
                </a:spcAft>
                <a:buSzPts val="1400"/>
                <a:buFont typeface="Wingdings" panose="05000000000000000000" pitchFamily="2" charset="2"/>
                <a:buChar char="q"/>
              </a:pPr>
              <a:r>
                <a:rPr lang="en-US" sz="1600" b="0" i="0" dirty="0">
                  <a:effectLst/>
                  <a:latin typeface="Times New Roman" panose="02020603050405020304" pitchFamily="18" charset="0"/>
                  <a:cs typeface="Times New Roman" panose="02020603050405020304" pitchFamily="18" charset="0"/>
                </a:rPr>
                <a:t>the recognition rate of LBPH algorithm is very less under specific illumination </a:t>
              </a:r>
            </a:p>
            <a:p>
              <a:pPr marL="320040" lvl="0" indent="-317500" algn="l" rtl="0">
                <a:spcBef>
                  <a:spcPts val="0"/>
                </a:spcBef>
                <a:spcAft>
                  <a:spcPts val="0"/>
                </a:spcAft>
                <a:buSzPts val="1400"/>
                <a:buFont typeface="Wingdings" panose="05000000000000000000" pitchFamily="2" charset="2"/>
                <a:buChar char="q"/>
              </a:pPr>
              <a:r>
                <a:rPr lang="en-US" sz="1600" dirty="0">
                  <a:latin typeface="Times New Roman" panose="02020603050405020304" pitchFamily="18" charset="0"/>
                  <a:ea typeface="Roboto"/>
                  <a:cs typeface="Times New Roman" panose="02020603050405020304" pitchFamily="18" charset="0"/>
                  <a:sym typeface="Roboto"/>
                </a:rPr>
                <a:t>Accuracy rate : 78%</a:t>
              </a:r>
              <a:endParaRPr lang="en-US" sz="1600" b="1" dirty="0">
                <a:latin typeface="Times New Roman" panose="02020603050405020304" pitchFamily="18" charset="0"/>
                <a:ea typeface="Roboto"/>
                <a:cs typeface="Times New Roman" panose="02020603050405020304" pitchFamily="18" charset="0"/>
                <a:sym typeface="Roboto"/>
              </a:endParaRPr>
            </a:p>
          </p:txBody>
        </p:sp>
      </p:grpSp>
      <p:sp>
        <p:nvSpPr>
          <p:cNvPr id="28" name="Google Shape;355;p17">
            <a:extLst>
              <a:ext uri="{FF2B5EF4-FFF2-40B4-BE49-F238E27FC236}">
                <a16:creationId xmlns:a16="http://schemas.microsoft.com/office/drawing/2014/main" id="{9E6A844E-F8D7-F776-D178-F4E7958A8A4A}"/>
              </a:ext>
            </a:extLst>
          </p:cNvPr>
          <p:cNvSpPr/>
          <p:nvPr/>
        </p:nvSpPr>
        <p:spPr>
          <a:xfrm>
            <a:off x="4038588" y="2841300"/>
            <a:ext cx="921004" cy="1006725"/>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chemeClr val="lt1"/>
                </a:solidFill>
                <a:latin typeface="Fira Sans Extra Condensed"/>
                <a:ea typeface="Fira Sans Extra Condensed"/>
                <a:cs typeface="Fira Sans Extra Condensed"/>
                <a:sym typeface="Fira Sans Extra Condensed"/>
              </a:rPr>
              <a:t>Vs</a:t>
            </a:r>
            <a:endParaRPr sz="1800" b="1" dirty="0">
              <a:solidFill>
                <a:schemeClr val="lt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777425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60;p18">
            <a:extLst>
              <a:ext uri="{FF2B5EF4-FFF2-40B4-BE49-F238E27FC236}">
                <a16:creationId xmlns:a16="http://schemas.microsoft.com/office/drawing/2014/main" id="{89F6CA57-7295-F417-4E77-BEE85268F128}"/>
              </a:ext>
            </a:extLst>
          </p:cNvPr>
          <p:cNvSpPr/>
          <p:nvPr/>
        </p:nvSpPr>
        <p:spPr>
          <a:xfrm>
            <a:off x="457200" y="1769250"/>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latin typeface="Arial"/>
              <a:cs typeface="Arial"/>
              <a:sym typeface="Arial"/>
            </a:endParaRPr>
          </a:p>
        </p:txBody>
      </p:sp>
      <p:sp>
        <p:nvSpPr>
          <p:cNvPr id="94" name="Google Shape;361;p18">
            <a:extLst>
              <a:ext uri="{FF2B5EF4-FFF2-40B4-BE49-F238E27FC236}">
                <a16:creationId xmlns:a16="http://schemas.microsoft.com/office/drawing/2014/main" id="{B283B38D-499F-F251-3D60-DC30A30A2F82}"/>
              </a:ext>
            </a:extLst>
          </p:cNvPr>
          <p:cNvSpPr txBox="1"/>
          <p:nvPr/>
        </p:nvSpPr>
        <p:spPr>
          <a:xfrm>
            <a:off x="646237" y="2286450"/>
            <a:ext cx="2546700" cy="6501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IN" sz="2000" b="1" dirty="0">
                <a:latin typeface="Times New Roman" panose="02020603050405020304" pitchFamily="18" charset="0"/>
                <a:cs typeface="Times New Roman" panose="02020603050405020304" pitchFamily="18" charset="0"/>
              </a:rPr>
              <a:t>ADVANTAGES OF PCA</a:t>
            </a:r>
            <a:endParaRPr sz="2100" b="1" kern="0" dirty="0">
              <a:solidFill>
                <a:srgbClr val="000000"/>
              </a:solidFill>
              <a:latin typeface="Fira Sans Extra Condensed"/>
              <a:ea typeface="Fira Sans Extra Condensed"/>
              <a:cs typeface="Fira Sans Extra Condensed"/>
              <a:sym typeface="Fira Sans Extra Condensed"/>
            </a:endParaRPr>
          </a:p>
        </p:txBody>
      </p:sp>
      <p:grpSp>
        <p:nvGrpSpPr>
          <p:cNvPr id="95" name="Google Shape;362;p18">
            <a:extLst>
              <a:ext uri="{FF2B5EF4-FFF2-40B4-BE49-F238E27FC236}">
                <a16:creationId xmlns:a16="http://schemas.microsoft.com/office/drawing/2014/main" id="{86712FE3-AEC4-659C-A939-E707C49BC5F4}"/>
              </a:ext>
            </a:extLst>
          </p:cNvPr>
          <p:cNvGrpSpPr/>
          <p:nvPr/>
        </p:nvGrpSpPr>
        <p:grpSpPr>
          <a:xfrm>
            <a:off x="851113" y="3140450"/>
            <a:ext cx="2133450" cy="1431550"/>
            <a:chOff x="851113" y="2915825"/>
            <a:chExt cx="2133450" cy="1431550"/>
          </a:xfrm>
        </p:grpSpPr>
        <p:sp>
          <p:nvSpPr>
            <p:cNvPr id="96" name="Google Shape;363;p18">
              <a:extLst>
                <a:ext uri="{FF2B5EF4-FFF2-40B4-BE49-F238E27FC236}">
                  <a16:creationId xmlns:a16="http://schemas.microsoft.com/office/drawing/2014/main" id="{A6083C47-3460-F6B7-45F0-7D0CA79039D1}"/>
                </a:ext>
              </a:extLst>
            </p:cNvPr>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64;p18">
              <a:extLst>
                <a:ext uri="{FF2B5EF4-FFF2-40B4-BE49-F238E27FC236}">
                  <a16:creationId xmlns:a16="http://schemas.microsoft.com/office/drawing/2014/main" id="{6310DFFA-3A38-3656-80DF-ED0168F5103F}"/>
                </a:ext>
              </a:extLst>
            </p:cNvPr>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365;p18">
              <a:extLst>
                <a:ext uri="{FF2B5EF4-FFF2-40B4-BE49-F238E27FC236}">
                  <a16:creationId xmlns:a16="http://schemas.microsoft.com/office/drawing/2014/main" id="{E6F7E78B-646D-2C2F-CD2D-899949980F21}"/>
                </a:ext>
              </a:extLst>
            </p:cNvPr>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366;p18">
              <a:extLst>
                <a:ext uri="{FF2B5EF4-FFF2-40B4-BE49-F238E27FC236}">
                  <a16:creationId xmlns:a16="http://schemas.microsoft.com/office/drawing/2014/main" id="{67AFA5AE-B68A-DC15-B861-300C48629506}"/>
                </a:ext>
              </a:extLst>
            </p:cNvPr>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67;p18">
              <a:extLst>
                <a:ext uri="{FF2B5EF4-FFF2-40B4-BE49-F238E27FC236}">
                  <a16:creationId xmlns:a16="http://schemas.microsoft.com/office/drawing/2014/main" id="{16D20B19-F175-18B4-F9FA-101F9CBA63BB}"/>
                </a:ext>
              </a:extLst>
            </p:cNvPr>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68;p18">
              <a:extLst>
                <a:ext uri="{FF2B5EF4-FFF2-40B4-BE49-F238E27FC236}">
                  <a16:creationId xmlns:a16="http://schemas.microsoft.com/office/drawing/2014/main" id="{DE203AE7-082C-A2E9-BC70-1BB727A7F112}"/>
                </a:ext>
              </a:extLst>
            </p:cNvPr>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69;p18">
              <a:extLst>
                <a:ext uri="{FF2B5EF4-FFF2-40B4-BE49-F238E27FC236}">
                  <a16:creationId xmlns:a16="http://schemas.microsoft.com/office/drawing/2014/main" id="{F240940C-0566-A25B-D463-E415ECE5E0EE}"/>
                </a:ext>
              </a:extLst>
            </p:cNvPr>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70;p18">
              <a:extLst>
                <a:ext uri="{FF2B5EF4-FFF2-40B4-BE49-F238E27FC236}">
                  <a16:creationId xmlns:a16="http://schemas.microsoft.com/office/drawing/2014/main" id="{39467668-A9DB-FB40-9DF0-2AB3A1671F95}"/>
                </a:ext>
              </a:extLst>
            </p:cNvPr>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71;p18">
              <a:extLst>
                <a:ext uri="{FF2B5EF4-FFF2-40B4-BE49-F238E27FC236}">
                  <a16:creationId xmlns:a16="http://schemas.microsoft.com/office/drawing/2014/main" id="{B4608663-CCAE-289F-31FD-20C1A9885E30}"/>
                </a:ext>
              </a:extLst>
            </p:cNvPr>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72;p18">
              <a:extLst>
                <a:ext uri="{FF2B5EF4-FFF2-40B4-BE49-F238E27FC236}">
                  <a16:creationId xmlns:a16="http://schemas.microsoft.com/office/drawing/2014/main" id="{D4C94D29-CD6F-A731-FADA-27651F303D51}"/>
                </a:ext>
              </a:extLst>
            </p:cNvPr>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73;p18">
              <a:extLst>
                <a:ext uri="{FF2B5EF4-FFF2-40B4-BE49-F238E27FC236}">
                  <a16:creationId xmlns:a16="http://schemas.microsoft.com/office/drawing/2014/main" id="{95E13046-2DEA-B98A-9952-D2357BE18BCD}"/>
                </a:ext>
              </a:extLst>
            </p:cNvPr>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74;p18">
              <a:extLst>
                <a:ext uri="{FF2B5EF4-FFF2-40B4-BE49-F238E27FC236}">
                  <a16:creationId xmlns:a16="http://schemas.microsoft.com/office/drawing/2014/main" id="{F979BF54-22EC-7A0A-6F77-78A3609E8DEB}"/>
                </a:ext>
              </a:extLst>
            </p:cNvPr>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75;p18">
              <a:extLst>
                <a:ext uri="{FF2B5EF4-FFF2-40B4-BE49-F238E27FC236}">
                  <a16:creationId xmlns:a16="http://schemas.microsoft.com/office/drawing/2014/main" id="{C087F91E-F12D-B8C7-C3DB-314ABC0C303E}"/>
                </a:ext>
              </a:extLst>
            </p:cNvPr>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76;p18">
              <a:extLst>
                <a:ext uri="{FF2B5EF4-FFF2-40B4-BE49-F238E27FC236}">
                  <a16:creationId xmlns:a16="http://schemas.microsoft.com/office/drawing/2014/main" id="{F042E5E9-B122-08C8-732A-D335AD8C56A5}"/>
                </a:ext>
              </a:extLst>
            </p:cNvPr>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77;p18">
              <a:extLst>
                <a:ext uri="{FF2B5EF4-FFF2-40B4-BE49-F238E27FC236}">
                  <a16:creationId xmlns:a16="http://schemas.microsoft.com/office/drawing/2014/main" id="{AECE5A88-0AC9-18CB-A5E1-27D6A2C45CC2}"/>
                </a:ext>
              </a:extLst>
            </p:cNvPr>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378;p18">
              <a:extLst>
                <a:ext uri="{FF2B5EF4-FFF2-40B4-BE49-F238E27FC236}">
                  <a16:creationId xmlns:a16="http://schemas.microsoft.com/office/drawing/2014/main" id="{C1A5E347-AD0C-7E9F-F972-6E432C18220E}"/>
                </a:ext>
              </a:extLst>
            </p:cNvPr>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379;p18">
              <a:extLst>
                <a:ext uri="{FF2B5EF4-FFF2-40B4-BE49-F238E27FC236}">
                  <a16:creationId xmlns:a16="http://schemas.microsoft.com/office/drawing/2014/main" id="{7EF31C3D-23D9-3364-AD80-CE4E5381CCA9}"/>
                </a:ext>
              </a:extLst>
            </p:cNvPr>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380;p18">
              <a:extLst>
                <a:ext uri="{FF2B5EF4-FFF2-40B4-BE49-F238E27FC236}">
                  <a16:creationId xmlns:a16="http://schemas.microsoft.com/office/drawing/2014/main" id="{6E2A8F50-DCEE-68AD-4E24-0EE7B5FF31DB}"/>
                </a:ext>
              </a:extLst>
            </p:cNvPr>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381;p18">
              <a:extLst>
                <a:ext uri="{FF2B5EF4-FFF2-40B4-BE49-F238E27FC236}">
                  <a16:creationId xmlns:a16="http://schemas.microsoft.com/office/drawing/2014/main" id="{67080DDA-6889-BD9A-7806-58B251C6B499}"/>
                </a:ext>
              </a:extLst>
            </p:cNvPr>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382;p18">
              <a:extLst>
                <a:ext uri="{FF2B5EF4-FFF2-40B4-BE49-F238E27FC236}">
                  <a16:creationId xmlns:a16="http://schemas.microsoft.com/office/drawing/2014/main" id="{8637900A-78A7-0B48-F4BF-44F3CFCA1994}"/>
                </a:ext>
              </a:extLst>
            </p:cNvPr>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383;p18">
              <a:extLst>
                <a:ext uri="{FF2B5EF4-FFF2-40B4-BE49-F238E27FC236}">
                  <a16:creationId xmlns:a16="http://schemas.microsoft.com/office/drawing/2014/main" id="{45A60C3D-542C-95A5-3FB7-D89EFC59192E}"/>
                </a:ext>
              </a:extLst>
            </p:cNvPr>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384;p18">
              <a:extLst>
                <a:ext uri="{FF2B5EF4-FFF2-40B4-BE49-F238E27FC236}">
                  <a16:creationId xmlns:a16="http://schemas.microsoft.com/office/drawing/2014/main" id="{3CCC311C-5F8D-D030-7525-3D6A4ED7D446}"/>
                </a:ext>
              </a:extLst>
            </p:cNvPr>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385;p18">
              <a:extLst>
                <a:ext uri="{FF2B5EF4-FFF2-40B4-BE49-F238E27FC236}">
                  <a16:creationId xmlns:a16="http://schemas.microsoft.com/office/drawing/2014/main" id="{0CBA1FD5-8936-79E6-D629-1DBF683E2C2C}"/>
                </a:ext>
              </a:extLst>
            </p:cNvPr>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386;p18">
              <a:extLst>
                <a:ext uri="{FF2B5EF4-FFF2-40B4-BE49-F238E27FC236}">
                  <a16:creationId xmlns:a16="http://schemas.microsoft.com/office/drawing/2014/main" id="{E892993F-FD8C-58F6-98F6-6450DA0306E1}"/>
                </a:ext>
              </a:extLst>
            </p:cNvPr>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387;p18">
              <a:extLst>
                <a:ext uri="{FF2B5EF4-FFF2-40B4-BE49-F238E27FC236}">
                  <a16:creationId xmlns:a16="http://schemas.microsoft.com/office/drawing/2014/main" id="{5CD760B3-ECD4-FE07-47C9-9E849FA3DBDF}"/>
                </a:ext>
              </a:extLst>
            </p:cNvPr>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388;p18">
              <a:extLst>
                <a:ext uri="{FF2B5EF4-FFF2-40B4-BE49-F238E27FC236}">
                  <a16:creationId xmlns:a16="http://schemas.microsoft.com/office/drawing/2014/main" id="{AC50ADA7-A60E-8CA4-B604-EAECEE7F3A90}"/>
                </a:ext>
              </a:extLst>
            </p:cNvPr>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389;p18">
              <a:extLst>
                <a:ext uri="{FF2B5EF4-FFF2-40B4-BE49-F238E27FC236}">
                  <a16:creationId xmlns:a16="http://schemas.microsoft.com/office/drawing/2014/main" id="{5CCD3739-1254-4A62-8CA9-9ED78DA133C4}"/>
                </a:ext>
              </a:extLst>
            </p:cNvPr>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390;p18">
              <a:extLst>
                <a:ext uri="{FF2B5EF4-FFF2-40B4-BE49-F238E27FC236}">
                  <a16:creationId xmlns:a16="http://schemas.microsoft.com/office/drawing/2014/main" id="{C8B2CCD7-23E2-7400-6E12-9B3C1C2807BF}"/>
                </a:ext>
              </a:extLst>
            </p:cNvPr>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391;p18">
              <a:extLst>
                <a:ext uri="{FF2B5EF4-FFF2-40B4-BE49-F238E27FC236}">
                  <a16:creationId xmlns:a16="http://schemas.microsoft.com/office/drawing/2014/main" id="{38E76B8A-E355-A51F-9606-BCE78B6AEA10}"/>
                </a:ext>
              </a:extLst>
            </p:cNvPr>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392;p18">
              <a:extLst>
                <a:ext uri="{FF2B5EF4-FFF2-40B4-BE49-F238E27FC236}">
                  <a16:creationId xmlns:a16="http://schemas.microsoft.com/office/drawing/2014/main" id="{50251C6D-7632-13EE-3D3D-31E3C4CADF75}"/>
                </a:ext>
              </a:extLst>
            </p:cNvPr>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393;p18">
              <a:extLst>
                <a:ext uri="{FF2B5EF4-FFF2-40B4-BE49-F238E27FC236}">
                  <a16:creationId xmlns:a16="http://schemas.microsoft.com/office/drawing/2014/main" id="{7CD7217F-98E9-A407-68AF-3C74C65FA6AE}"/>
                </a:ext>
              </a:extLst>
            </p:cNvPr>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394;p18">
              <a:extLst>
                <a:ext uri="{FF2B5EF4-FFF2-40B4-BE49-F238E27FC236}">
                  <a16:creationId xmlns:a16="http://schemas.microsoft.com/office/drawing/2014/main" id="{56A7E0CD-1495-99DA-4570-83FDF893D443}"/>
                </a:ext>
              </a:extLst>
            </p:cNvPr>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395;p18">
              <a:extLst>
                <a:ext uri="{FF2B5EF4-FFF2-40B4-BE49-F238E27FC236}">
                  <a16:creationId xmlns:a16="http://schemas.microsoft.com/office/drawing/2014/main" id="{963F9367-ABE8-DBB6-376C-3488DC5E5844}"/>
                </a:ext>
              </a:extLst>
            </p:cNvPr>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396;p18">
              <a:extLst>
                <a:ext uri="{FF2B5EF4-FFF2-40B4-BE49-F238E27FC236}">
                  <a16:creationId xmlns:a16="http://schemas.microsoft.com/office/drawing/2014/main" id="{EC5B80A5-1514-52FD-344D-E25F9DF50DA5}"/>
                </a:ext>
              </a:extLst>
            </p:cNvPr>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rgbClr val="6666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397;p18">
              <a:extLst>
                <a:ext uri="{FF2B5EF4-FFF2-40B4-BE49-F238E27FC236}">
                  <a16:creationId xmlns:a16="http://schemas.microsoft.com/office/drawing/2014/main" id="{0A6CAB67-ECC6-E427-8B16-78FCC731F383}"/>
                </a:ext>
              </a:extLst>
            </p:cNvPr>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398;p18">
              <a:extLst>
                <a:ext uri="{FF2B5EF4-FFF2-40B4-BE49-F238E27FC236}">
                  <a16:creationId xmlns:a16="http://schemas.microsoft.com/office/drawing/2014/main" id="{0B0717F3-22FF-3DCC-0A8D-9E358BABB293}"/>
                </a:ext>
              </a:extLst>
            </p:cNvPr>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399;p18">
              <a:extLst>
                <a:ext uri="{FF2B5EF4-FFF2-40B4-BE49-F238E27FC236}">
                  <a16:creationId xmlns:a16="http://schemas.microsoft.com/office/drawing/2014/main" id="{56612170-C091-585D-D650-78EC244F91C5}"/>
                </a:ext>
              </a:extLst>
            </p:cNvPr>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400;p18">
              <a:extLst>
                <a:ext uri="{FF2B5EF4-FFF2-40B4-BE49-F238E27FC236}">
                  <a16:creationId xmlns:a16="http://schemas.microsoft.com/office/drawing/2014/main" id="{179E16F4-FB6A-DDA7-CDD1-C15C00B216CA}"/>
                </a:ext>
              </a:extLst>
            </p:cNvPr>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401;p18">
              <a:extLst>
                <a:ext uri="{FF2B5EF4-FFF2-40B4-BE49-F238E27FC236}">
                  <a16:creationId xmlns:a16="http://schemas.microsoft.com/office/drawing/2014/main" id="{956B8F3C-9A68-AA6A-D2AF-74C342F07D32}"/>
                </a:ext>
              </a:extLst>
            </p:cNvPr>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402;p18">
              <a:extLst>
                <a:ext uri="{FF2B5EF4-FFF2-40B4-BE49-F238E27FC236}">
                  <a16:creationId xmlns:a16="http://schemas.microsoft.com/office/drawing/2014/main" id="{C3EFB3F3-4096-B0FA-A907-BC2650800594}"/>
                </a:ext>
              </a:extLst>
            </p:cNvPr>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403;p18">
              <a:extLst>
                <a:ext uri="{FF2B5EF4-FFF2-40B4-BE49-F238E27FC236}">
                  <a16:creationId xmlns:a16="http://schemas.microsoft.com/office/drawing/2014/main" id="{F9252478-6892-B8CB-D44C-4B785F7FD89F}"/>
                </a:ext>
              </a:extLst>
            </p:cNvPr>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404;p18">
              <a:extLst>
                <a:ext uri="{FF2B5EF4-FFF2-40B4-BE49-F238E27FC236}">
                  <a16:creationId xmlns:a16="http://schemas.microsoft.com/office/drawing/2014/main" id="{9F4698B4-FFFE-7F2F-6A4C-0E782169F2D8}"/>
                </a:ext>
              </a:extLst>
            </p:cNvPr>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405;p18">
              <a:extLst>
                <a:ext uri="{FF2B5EF4-FFF2-40B4-BE49-F238E27FC236}">
                  <a16:creationId xmlns:a16="http://schemas.microsoft.com/office/drawing/2014/main" id="{4D4D63A5-AACD-5174-CFD6-B57D08E234AF}"/>
                </a:ext>
              </a:extLst>
            </p:cNvPr>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406;p18">
              <a:extLst>
                <a:ext uri="{FF2B5EF4-FFF2-40B4-BE49-F238E27FC236}">
                  <a16:creationId xmlns:a16="http://schemas.microsoft.com/office/drawing/2014/main" id="{AEC8F9B1-D93C-654C-4124-6E1CF8F21102}"/>
                </a:ext>
              </a:extLst>
            </p:cNvPr>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407;p18">
              <a:extLst>
                <a:ext uri="{FF2B5EF4-FFF2-40B4-BE49-F238E27FC236}">
                  <a16:creationId xmlns:a16="http://schemas.microsoft.com/office/drawing/2014/main" id="{600E6F29-0324-A737-B585-D0BCFC53ABF4}"/>
                </a:ext>
              </a:extLst>
            </p:cNvPr>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408;p18">
              <a:extLst>
                <a:ext uri="{FF2B5EF4-FFF2-40B4-BE49-F238E27FC236}">
                  <a16:creationId xmlns:a16="http://schemas.microsoft.com/office/drawing/2014/main" id="{75C4B1A8-0905-EBA3-FFA6-2955675FA841}"/>
                </a:ext>
              </a:extLst>
            </p:cNvPr>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409;p18">
              <a:extLst>
                <a:ext uri="{FF2B5EF4-FFF2-40B4-BE49-F238E27FC236}">
                  <a16:creationId xmlns:a16="http://schemas.microsoft.com/office/drawing/2014/main" id="{05C9AABD-722D-28D7-CAF0-01279C90178A}"/>
                </a:ext>
              </a:extLst>
            </p:cNvPr>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410;p18">
              <a:extLst>
                <a:ext uri="{FF2B5EF4-FFF2-40B4-BE49-F238E27FC236}">
                  <a16:creationId xmlns:a16="http://schemas.microsoft.com/office/drawing/2014/main" id="{4FBC5CF1-A066-1A17-26FF-29F718774DBC}"/>
                </a:ext>
              </a:extLst>
            </p:cNvPr>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411;p18">
              <a:extLst>
                <a:ext uri="{FF2B5EF4-FFF2-40B4-BE49-F238E27FC236}">
                  <a16:creationId xmlns:a16="http://schemas.microsoft.com/office/drawing/2014/main" id="{9D64387E-3581-F8D3-A701-C87DF6FD908E}"/>
                </a:ext>
              </a:extLst>
            </p:cNvPr>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5" name="Google Shape;412;p18">
            <a:extLst>
              <a:ext uri="{FF2B5EF4-FFF2-40B4-BE49-F238E27FC236}">
                <a16:creationId xmlns:a16="http://schemas.microsoft.com/office/drawing/2014/main" id="{6A321EAA-C211-BC70-A36F-11E413CE2D41}"/>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Fira Sans Extra Condensed"/>
              <a:buNone/>
              <a:tabLst/>
              <a:defRPr/>
            </a:pPr>
            <a:r>
              <a:rPr lang="en-IN" sz="2800" b="1" dirty="0">
                <a:latin typeface="Times New Roman" panose="02020603050405020304" pitchFamily="18" charset="0"/>
                <a:cs typeface="Times New Roman" panose="02020603050405020304" pitchFamily="18" charset="0"/>
              </a:rPr>
              <a:t>ADVANTAGES OF PCA Over Other algorithm</a:t>
            </a:r>
            <a:endParaRPr kumimoji="0" lang="en-IN" sz="2800" b="1" i="0" u="none" strike="noStrike" kern="0" cap="none" spc="0" normalizeH="0" baseline="0" noProof="0" dirty="0">
              <a:ln>
                <a:noFill/>
              </a:ln>
              <a:solidFill>
                <a:srgbClr val="000000"/>
              </a:solidFill>
              <a:effectLst/>
              <a:uLnTx/>
              <a:uFillTx/>
              <a:latin typeface="Fira Sans Extra Condensed"/>
              <a:sym typeface="Fira Sans Extra Condensed"/>
            </a:endParaRPr>
          </a:p>
        </p:txBody>
      </p:sp>
      <p:sp>
        <p:nvSpPr>
          <p:cNvPr id="146" name="Google Shape;413;p18">
            <a:extLst>
              <a:ext uri="{FF2B5EF4-FFF2-40B4-BE49-F238E27FC236}">
                <a16:creationId xmlns:a16="http://schemas.microsoft.com/office/drawing/2014/main" id="{2873FC0A-AC5C-FAA0-9484-C3ACFEDA3D52}"/>
              </a:ext>
            </a:extLst>
          </p:cNvPr>
          <p:cNvSpPr/>
          <p:nvPr/>
        </p:nvSpPr>
        <p:spPr>
          <a:xfrm>
            <a:off x="1796338" y="3501400"/>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rgbClr val="EA48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414;p18">
            <a:extLst>
              <a:ext uri="{FF2B5EF4-FFF2-40B4-BE49-F238E27FC236}">
                <a16:creationId xmlns:a16="http://schemas.microsoft.com/office/drawing/2014/main" id="{9ED3CAA5-4DFD-2FE3-BD64-25A03865D22D}"/>
              </a:ext>
            </a:extLst>
          </p:cNvPr>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8" name="Google Shape;415;p18">
            <a:extLst>
              <a:ext uri="{FF2B5EF4-FFF2-40B4-BE49-F238E27FC236}">
                <a16:creationId xmlns:a16="http://schemas.microsoft.com/office/drawing/2014/main" id="{9501D313-C190-0599-A880-A3C8FD2B5DBE}"/>
              </a:ext>
            </a:extLst>
          </p:cNvPr>
          <p:cNvSpPr/>
          <p:nvPr/>
        </p:nvSpPr>
        <p:spPr>
          <a:xfrm>
            <a:off x="1796338" y="3501400"/>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9" name="Google Shape;416;p18">
            <a:extLst>
              <a:ext uri="{FF2B5EF4-FFF2-40B4-BE49-F238E27FC236}">
                <a16:creationId xmlns:a16="http://schemas.microsoft.com/office/drawing/2014/main" id="{75F6C6FD-1C93-EFDB-F224-BB655309012B}"/>
              </a:ext>
            </a:extLst>
          </p:cNvPr>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0" name="Google Shape;417;p18">
            <a:extLst>
              <a:ext uri="{FF2B5EF4-FFF2-40B4-BE49-F238E27FC236}">
                <a16:creationId xmlns:a16="http://schemas.microsoft.com/office/drawing/2014/main" id="{8E52D5C1-D5F4-C1D5-D995-852D85C294E9}"/>
              </a:ext>
            </a:extLst>
          </p:cNvPr>
          <p:cNvSpPr/>
          <p:nvPr/>
        </p:nvSpPr>
        <p:spPr>
          <a:xfrm>
            <a:off x="1914525" y="1830725"/>
            <a:ext cx="2290775" cy="225265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sp>
      <p:grpSp>
        <p:nvGrpSpPr>
          <p:cNvPr id="151" name="Google Shape;418;p18">
            <a:extLst>
              <a:ext uri="{FF2B5EF4-FFF2-40B4-BE49-F238E27FC236}">
                <a16:creationId xmlns:a16="http://schemas.microsoft.com/office/drawing/2014/main" id="{F9CD8695-C953-56F2-AEF9-A616C6470CE8}"/>
              </a:ext>
            </a:extLst>
          </p:cNvPr>
          <p:cNvGrpSpPr/>
          <p:nvPr/>
        </p:nvGrpSpPr>
        <p:grpSpPr>
          <a:xfrm>
            <a:off x="3961063" y="1676400"/>
            <a:ext cx="4725888" cy="650100"/>
            <a:chOff x="3961063" y="1231575"/>
            <a:chExt cx="4725888" cy="650100"/>
          </a:xfrm>
        </p:grpSpPr>
        <p:sp>
          <p:nvSpPr>
            <p:cNvPr id="152" name="Google Shape;419;p18">
              <a:extLst>
                <a:ext uri="{FF2B5EF4-FFF2-40B4-BE49-F238E27FC236}">
                  <a16:creationId xmlns:a16="http://schemas.microsoft.com/office/drawing/2014/main" id="{7396A163-079F-7F56-88A9-6C6E225073BB}"/>
                </a:ext>
              </a:extLst>
            </p:cNvPr>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420;p18">
              <a:extLst>
                <a:ext uri="{FF2B5EF4-FFF2-40B4-BE49-F238E27FC236}">
                  <a16:creationId xmlns:a16="http://schemas.microsoft.com/office/drawing/2014/main" id="{101D5F46-F529-666D-611F-36604DCD4049}"/>
                </a:ext>
              </a:extLst>
            </p:cNvPr>
            <p:cNvSpPr/>
            <p:nvPr/>
          </p:nvSpPr>
          <p:spPr>
            <a:xfrm>
              <a:off x="3961063" y="1324425"/>
              <a:ext cx="2130000" cy="464400"/>
            </a:xfrm>
            <a:prstGeom prst="roundRect">
              <a:avLst>
                <a:gd name="adj" fmla="val 50000"/>
              </a:avLst>
            </a:prstGeom>
            <a:solidFill>
              <a:srgbClr val="E99B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4" name="Google Shape;421;p18">
            <a:extLst>
              <a:ext uri="{FF2B5EF4-FFF2-40B4-BE49-F238E27FC236}">
                <a16:creationId xmlns:a16="http://schemas.microsoft.com/office/drawing/2014/main" id="{B89BC83C-79E0-8C13-791F-85B8AA55380E}"/>
              </a:ext>
            </a:extLst>
          </p:cNvPr>
          <p:cNvGrpSpPr/>
          <p:nvPr/>
        </p:nvGrpSpPr>
        <p:grpSpPr>
          <a:xfrm>
            <a:off x="3961063" y="1769250"/>
            <a:ext cx="4573360" cy="490950"/>
            <a:chOff x="3961063" y="1324425"/>
            <a:chExt cx="4573360" cy="490950"/>
          </a:xfrm>
        </p:grpSpPr>
        <p:sp>
          <p:nvSpPr>
            <p:cNvPr id="155" name="Google Shape;422;p18">
              <a:extLst>
                <a:ext uri="{FF2B5EF4-FFF2-40B4-BE49-F238E27FC236}">
                  <a16:creationId xmlns:a16="http://schemas.microsoft.com/office/drawing/2014/main" id="{59493E5C-2B93-1B5C-B669-163497BDA4F1}"/>
                </a:ext>
              </a:extLst>
            </p:cNvPr>
            <p:cNvSpPr txBox="1"/>
            <p:nvPr/>
          </p:nvSpPr>
          <p:spPr>
            <a:xfrm>
              <a:off x="6091063" y="1390738"/>
              <a:ext cx="2443360" cy="331800"/>
            </a:xfrm>
            <a:prstGeom prst="rect">
              <a:avLst/>
            </a:prstGeom>
            <a:noFill/>
            <a:ln>
              <a:noFill/>
            </a:ln>
          </p:spPr>
          <p:txBody>
            <a:bodyPr spcFirstLastPara="1" wrap="square" lIns="91425" tIns="91425" rIns="91425" bIns="91425" anchor="ctr" anchorCtr="0">
              <a:noAutofit/>
            </a:bodyPr>
            <a:lstStyle/>
            <a:p>
              <a:pPr algn="just">
                <a:buClr>
                  <a:srgbClr val="000000"/>
                </a:buClr>
                <a:buFont typeface="Arial"/>
                <a:buNone/>
              </a:pPr>
              <a:r>
                <a:rPr lang="en-IN" sz="1400" dirty="0">
                  <a:latin typeface="Times New Roman" panose="02020603050405020304" pitchFamily="18" charset="0"/>
                  <a:ea typeface="Calibri" panose="020F0502020204030204" pitchFamily="34" charset="0"/>
                  <a:cs typeface="Times New Roman" panose="02020603050405020304" pitchFamily="18" charset="0"/>
                </a:rPr>
                <a:t>Principal components are orthogonal</a:t>
              </a:r>
              <a:endParaRPr sz="1100" kern="0" dirty="0">
                <a:solidFill>
                  <a:srgbClr val="000000"/>
                </a:solidFill>
                <a:latin typeface="Roboto"/>
                <a:ea typeface="Roboto"/>
                <a:cs typeface="Roboto"/>
                <a:sym typeface="Roboto"/>
              </a:endParaRPr>
            </a:p>
          </p:txBody>
        </p:sp>
        <p:sp>
          <p:nvSpPr>
            <p:cNvPr id="156" name="Google Shape;423;p18">
              <a:extLst>
                <a:ext uri="{FF2B5EF4-FFF2-40B4-BE49-F238E27FC236}">
                  <a16:creationId xmlns:a16="http://schemas.microsoft.com/office/drawing/2014/main" id="{7EB12B9B-54A9-3E79-DEEF-CFCD56F988BE}"/>
                </a:ext>
              </a:extLst>
            </p:cNvPr>
            <p:cNvSpPr txBox="1"/>
            <p:nvPr/>
          </p:nvSpPr>
          <p:spPr>
            <a:xfrm>
              <a:off x="3961063" y="1324425"/>
              <a:ext cx="2130000" cy="49095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IN" b="1" kern="0" dirty="0">
                  <a:solidFill>
                    <a:srgbClr val="FFFFFF"/>
                  </a:solidFill>
                  <a:latin typeface="Fira Sans Extra Condensed"/>
                  <a:ea typeface="Fira Sans Extra Condensed"/>
                  <a:cs typeface="Fira Sans Extra Condensed"/>
                  <a:sym typeface="Fira Sans Extra Condensed"/>
                </a:rPr>
                <a:t>ORTHOGONAL</a:t>
              </a:r>
            </a:p>
          </p:txBody>
        </p:sp>
      </p:grpSp>
      <p:sp>
        <p:nvSpPr>
          <p:cNvPr id="157" name="Google Shape;424;p18">
            <a:extLst>
              <a:ext uri="{FF2B5EF4-FFF2-40B4-BE49-F238E27FC236}">
                <a16:creationId xmlns:a16="http://schemas.microsoft.com/office/drawing/2014/main" id="{BC25BE92-B560-6A8E-6A4E-9DB872F97E4F}"/>
              </a:ext>
            </a:extLst>
          </p:cNvPr>
          <p:cNvSpPr/>
          <p:nvPr/>
        </p:nvSpPr>
        <p:spPr>
          <a:xfrm>
            <a:off x="1914525" y="2779117"/>
            <a:ext cx="2240750" cy="126682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sp>
      <p:sp>
        <p:nvSpPr>
          <p:cNvPr id="158" name="Google Shape;425;p18">
            <a:extLst>
              <a:ext uri="{FF2B5EF4-FFF2-40B4-BE49-F238E27FC236}">
                <a16:creationId xmlns:a16="http://schemas.microsoft.com/office/drawing/2014/main" id="{C28ABFAE-100B-5E5A-8EBD-8A9FF6C0A857}"/>
              </a:ext>
            </a:extLst>
          </p:cNvPr>
          <p:cNvSpPr/>
          <p:nvPr/>
        </p:nvSpPr>
        <p:spPr>
          <a:xfrm>
            <a:off x="1952625" y="3778575"/>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sp>
      <p:grpSp>
        <p:nvGrpSpPr>
          <p:cNvPr id="159" name="Google Shape;426;p18">
            <a:extLst>
              <a:ext uri="{FF2B5EF4-FFF2-40B4-BE49-F238E27FC236}">
                <a16:creationId xmlns:a16="http://schemas.microsoft.com/office/drawing/2014/main" id="{453FA0F8-F8A5-100C-A726-0041DA6B8782}"/>
              </a:ext>
            </a:extLst>
          </p:cNvPr>
          <p:cNvGrpSpPr/>
          <p:nvPr/>
        </p:nvGrpSpPr>
        <p:grpSpPr>
          <a:xfrm>
            <a:off x="3961063" y="3682700"/>
            <a:ext cx="4725888" cy="650100"/>
            <a:chOff x="3961063" y="3237875"/>
            <a:chExt cx="4725888" cy="650100"/>
          </a:xfrm>
        </p:grpSpPr>
        <p:sp>
          <p:nvSpPr>
            <p:cNvPr id="160" name="Google Shape;427;p18">
              <a:extLst>
                <a:ext uri="{FF2B5EF4-FFF2-40B4-BE49-F238E27FC236}">
                  <a16:creationId xmlns:a16="http://schemas.microsoft.com/office/drawing/2014/main" id="{A9A28CC9-E313-5AC9-0903-C028FA330037}"/>
                </a:ext>
              </a:extLst>
            </p:cNvPr>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428;p18">
              <a:extLst>
                <a:ext uri="{FF2B5EF4-FFF2-40B4-BE49-F238E27FC236}">
                  <a16:creationId xmlns:a16="http://schemas.microsoft.com/office/drawing/2014/main" id="{74371687-888E-48D4-624B-C08EF9FBB1F7}"/>
                </a:ext>
              </a:extLst>
            </p:cNvPr>
            <p:cNvSpPr/>
            <p:nvPr/>
          </p:nvSpPr>
          <p:spPr>
            <a:xfrm>
              <a:off x="3961063" y="3330725"/>
              <a:ext cx="2130000" cy="464400"/>
            </a:xfrm>
            <a:prstGeom prst="roundRect">
              <a:avLst>
                <a:gd name="adj" fmla="val 50000"/>
              </a:avLst>
            </a:prstGeom>
            <a:solidFill>
              <a:srgbClr val="8027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2" name="Google Shape;429;p18">
            <a:extLst>
              <a:ext uri="{FF2B5EF4-FFF2-40B4-BE49-F238E27FC236}">
                <a16:creationId xmlns:a16="http://schemas.microsoft.com/office/drawing/2014/main" id="{62FF2076-4BD1-7A1C-EB1D-A608B01839F9}"/>
              </a:ext>
            </a:extLst>
          </p:cNvPr>
          <p:cNvGrpSpPr/>
          <p:nvPr/>
        </p:nvGrpSpPr>
        <p:grpSpPr>
          <a:xfrm>
            <a:off x="3961063" y="3761940"/>
            <a:ext cx="4573360" cy="462738"/>
            <a:chOff x="3961063" y="3317115"/>
            <a:chExt cx="4573360" cy="462738"/>
          </a:xfrm>
        </p:grpSpPr>
        <p:sp>
          <p:nvSpPr>
            <p:cNvPr id="163" name="Google Shape;430;p18">
              <a:extLst>
                <a:ext uri="{FF2B5EF4-FFF2-40B4-BE49-F238E27FC236}">
                  <a16:creationId xmlns:a16="http://schemas.microsoft.com/office/drawing/2014/main" id="{99723A6A-73C9-2CE1-70C3-F47EF38FB69A}"/>
                </a:ext>
              </a:extLst>
            </p:cNvPr>
            <p:cNvSpPr txBox="1"/>
            <p:nvPr/>
          </p:nvSpPr>
          <p:spPr>
            <a:xfrm>
              <a:off x="6091063" y="3397024"/>
              <a:ext cx="2443360" cy="331800"/>
            </a:xfrm>
            <a:prstGeom prst="rect">
              <a:avLst/>
            </a:prstGeom>
            <a:noFill/>
            <a:ln>
              <a:noFill/>
            </a:ln>
          </p:spPr>
          <p:txBody>
            <a:bodyPr spcFirstLastPara="1" wrap="square" lIns="91425" tIns="91425" rIns="91425" bIns="91425" anchor="ctr" anchorCtr="0">
              <a:noAutofit/>
            </a:bodyPr>
            <a:lstStyle/>
            <a:p>
              <a:pPr algn="just">
                <a:buClr>
                  <a:srgbClr val="000000"/>
                </a:buClr>
                <a:buFont typeface="Arial"/>
                <a:buNone/>
              </a:pPr>
              <a:r>
                <a:rPr lang="en-IN" sz="1400" kern="0" dirty="0">
                  <a:solidFill>
                    <a:srgbClr val="000000"/>
                  </a:solidFill>
                  <a:latin typeface="Roboto"/>
                  <a:ea typeface="Roboto"/>
                  <a:cs typeface="Roboto"/>
                  <a:sym typeface="Roboto"/>
                </a:rPr>
                <a:t>calculation using this method is simple</a:t>
              </a:r>
              <a:endParaRPr sz="1400" kern="0" dirty="0">
                <a:solidFill>
                  <a:srgbClr val="000000"/>
                </a:solidFill>
                <a:latin typeface="Roboto"/>
                <a:ea typeface="Roboto"/>
                <a:cs typeface="Roboto"/>
                <a:sym typeface="Roboto"/>
              </a:endParaRPr>
            </a:p>
          </p:txBody>
        </p:sp>
        <p:sp>
          <p:nvSpPr>
            <p:cNvPr id="164" name="Google Shape;431;p18">
              <a:extLst>
                <a:ext uri="{FF2B5EF4-FFF2-40B4-BE49-F238E27FC236}">
                  <a16:creationId xmlns:a16="http://schemas.microsoft.com/office/drawing/2014/main" id="{FE9AAD1D-4C6F-94F2-C3F6-591350698DCF}"/>
                </a:ext>
              </a:extLst>
            </p:cNvPr>
            <p:cNvSpPr txBox="1"/>
            <p:nvPr/>
          </p:nvSpPr>
          <p:spPr>
            <a:xfrm>
              <a:off x="3961063" y="3317115"/>
              <a:ext cx="1943517" cy="462738"/>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IN" sz="1600" b="1" kern="0" dirty="0">
                  <a:solidFill>
                    <a:srgbClr val="FFFFFF"/>
                  </a:solidFill>
                  <a:latin typeface="Fira Sans Extra Condensed"/>
                  <a:ea typeface="Fira Sans Extra Condensed"/>
                  <a:cs typeface="Fira Sans Extra Condensed"/>
                  <a:sym typeface="Fira Sans Extra Condensed"/>
                </a:rPr>
                <a:t>EIGENVALUE DECOMPOSITION</a:t>
              </a:r>
            </a:p>
          </p:txBody>
        </p:sp>
      </p:grpSp>
      <p:grpSp>
        <p:nvGrpSpPr>
          <p:cNvPr id="165" name="Google Shape;432;p18">
            <a:extLst>
              <a:ext uri="{FF2B5EF4-FFF2-40B4-BE49-F238E27FC236}">
                <a16:creationId xmlns:a16="http://schemas.microsoft.com/office/drawing/2014/main" id="{F0F010F7-BEAC-E281-8CBA-FC49583E3FF4}"/>
              </a:ext>
            </a:extLst>
          </p:cNvPr>
          <p:cNvGrpSpPr/>
          <p:nvPr/>
        </p:nvGrpSpPr>
        <p:grpSpPr>
          <a:xfrm>
            <a:off x="3961063" y="2679550"/>
            <a:ext cx="4725888" cy="650100"/>
            <a:chOff x="3961063" y="2234725"/>
            <a:chExt cx="4725888" cy="650100"/>
          </a:xfrm>
        </p:grpSpPr>
        <p:sp>
          <p:nvSpPr>
            <p:cNvPr id="166" name="Google Shape;433;p18">
              <a:extLst>
                <a:ext uri="{FF2B5EF4-FFF2-40B4-BE49-F238E27FC236}">
                  <a16:creationId xmlns:a16="http://schemas.microsoft.com/office/drawing/2014/main" id="{000EFCF4-303C-A762-2C35-58098B9925CC}"/>
                </a:ext>
              </a:extLst>
            </p:cNvPr>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434;p18">
              <a:extLst>
                <a:ext uri="{FF2B5EF4-FFF2-40B4-BE49-F238E27FC236}">
                  <a16:creationId xmlns:a16="http://schemas.microsoft.com/office/drawing/2014/main" id="{3A2847FF-679E-7035-5E4A-BDD1727CC27C}"/>
                </a:ext>
              </a:extLst>
            </p:cNvPr>
            <p:cNvSpPr/>
            <p:nvPr/>
          </p:nvSpPr>
          <p:spPr>
            <a:xfrm>
              <a:off x="3961063" y="2327575"/>
              <a:ext cx="2130000" cy="464400"/>
            </a:xfrm>
            <a:prstGeom prst="roundRect">
              <a:avLst>
                <a:gd name="adj" fmla="val 50000"/>
              </a:avLst>
            </a:prstGeom>
            <a:solidFill>
              <a:srgbClr val="EA48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8" name="Google Shape;435;p18">
            <a:extLst>
              <a:ext uri="{FF2B5EF4-FFF2-40B4-BE49-F238E27FC236}">
                <a16:creationId xmlns:a16="http://schemas.microsoft.com/office/drawing/2014/main" id="{3B31705D-D691-7822-9D3F-967DF9CC3DC5}"/>
              </a:ext>
            </a:extLst>
          </p:cNvPr>
          <p:cNvGrpSpPr/>
          <p:nvPr/>
        </p:nvGrpSpPr>
        <p:grpSpPr>
          <a:xfrm>
            <a:off x="3961063" y="2655400"/>
            <a:ext cx="4573360" cy="699350"/>
            <a:chOff x="3961063" y="2210575"/>
            <a:chExt cx="4573360" cy="699350"/>
          </a:xfrm>
        </p:grpSpPr>
        <p:sp>
          <p:nvSpPr>
            <p:cNvPr id="169" name="Google Shape;436;p18">
              <a:extLst>
                <a:ext uri="{FF2B5EF4-FFF2-40B4-BE49-F238E27FC236}">
                  <a16:creationId xmlns:a16="http://schemas.microsoft.com/office/drawing/2014/main" id="{8366E15D-6BD2-3018-CECD-866D4EED00A4}"/>
                </a:ext>
              </a:extLst>
            </p:cNvPr>
            <p:cNvSpPr txBox="1"/>
            <p:nvPr/>
          </p:nvSpPr>
          <p:spPr>
            <a:xfrm>
              <a:off x="6091063" y="2393881"/>
              <a:ext cx="2443360" cy="331800"/>
            </a:xfrm>
            <a:prstGeom prst="rect">
              <a:avLst/>
            </a:prstGeom>
            <a:noFill/>
            <a:ln>
              <a:noFill/>
            </a:ln>
          </p:spPr>
          <p:txBody>
            <a:bodyPr spcFirstLastPara="1" wrap="square" lIns="91425" tIns="91425" rIns="91425" bIns="91425" anchor="ctr" anchorCtr="0">
              <a:noAutofit/>
            </a:bodyPr>
            <a:lstStyle/>
            <a:p>
              <a:pPr algn="just">
                <a:buClr>
                  <a:srgbClr val="000000"/>
                </a:buClr>
                <a:buFont typeface="Arial"/>
                <a:buNone/>
              </a:pPr>
              <a:r>
                <a:rPr lang="en-US" sz="1400" kern="0" dirty="0">
                  <a:solidFill>
                    <a:srgbClr val="000000"/>
                  </a:solidFill>
                  <a:latin typeface="Roboto"/>
                  <a:ea typeface="Roboto"/>
                  <a:cs typeface="Roboto"/>
                  <a:sym typeface="Roboto"/>
                </a:rPr>
                <a:t>After reduction have no influence on each other</a:t>
              </a:r>
              <a:endParaRPr sz="1400" kern="0" dirty="0">
                <a:solidFill>
                  <a:srgbClr val="000000"/>
                </a:solidFill>
                <a:latin typeface="Roboto"/>
                <a:ea typeface="Roboto"/>
                <a:cs typeface="Roboto"/>
                <a:sym typeface="Roboto"/>
              </a:endParaRPr>
            </a:p>
          </p:txBody>
        </p:sp>
        <p:sp>
          <p:nvSpPr>
            <p:cNvPr id="170" name="Google Shape;437;p18">
              <a:extLst>
                <a:ext uri="{FF2B5EF4-FFF2-40B4-BE49-F238E27FC236}">
                  <a16:creationId xmlns:a16="http://schemas.microsoft.com/office/drawing/2014/main" id="{5EEAE1D6-D27D-52DC-C8AC-7AF96EFEC4BF}"/>
                </a:ext>
              </a:extLst>
            </p:cNvPr>
            <p:cNvSpPr txBox="1"/>
            <p:nvPr/>
          </p:nvSpPr>
          <p:spPr>
            <a:xfrm>
              <a:off x="3961063" y="2210575"/>
              <a:ext cx="1956234" cy="69935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IN" sz="1600" b="1" kern="0" dirty="0">
                  <a:solidFill>
                    <a:srgbClr val="FFFFFF"/>
                  </a:solidFill>
                  <a:latin typeface="Fira Sans Extra Condensed"/>
                  <a:ea typeface="Fira Sans Extra Condensed"/>
                  <a:cs typeface="Fira Sans Extra Condensed"/>
                  <a:sym typeface="Fira Sans Extra Condensed"/>
                </a:rPr>
                <a:t>REDUCE DIMENSIONALITY </a:t>
              </a:r>
              <a:endParaRPr sz="1600" b="1" kern="0" dirty="0">
                <a:solidFill>
                  <a:srgbClr val="FFFFFF"/>
                </a:solidFill>
                <a:latin typeface="Fira Sans Extra Condensed"/>
                <a:ea typeface="Fira Sans Extra Condensed"/>
                <a:cs typeface="Fira Sans Extra Condensed"/>
                <a:sym typeface="Fira Sans Extra Condensed"/>
              </a:endParaRPr>
            </a:p>
          </p:txBody>
        </p:sp>
      </p:grpSp>
      <p:sp>
        <p:nvSpPr>
          <p:cNvPr id="171" name="Google Shape;438;p18">
            <a:extLst>
              <a:ext uri="{FF2B5EF4-FFF2-40B4-BE49-F238E27FC236}">
                <a16:creationId xmlns:a16="http://schemas.microsoft.com/office/drawing/2014/main" id="{6ADCB7B5-3F3E-5686-AA47-E6352617672A}"/>
              </a:ext>
            </a:extLst>
          </p:cNvPr>
          <p:cNvSpPr/>
          <p:nvPr/>
        </p:nvSpPr>
        <p:spPr>
          <a:xfrm>
            <a:off x="1947875" y="4086225"/>
            <a:ext cx="2233600" cy="117157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sp>
      <p:grpSp>
        <p:nvGrpSpPr>
          <p:cNvPr id="172" name="Google Shape;439;p18">
            <a:extLst>
              <a:ext uri="{FF2B5EF4-FFF2-40B4-BE49-F238E27FC236}">
                <a16:creationId xmlns:a16="http://schemas.microsoft.com/office/drawing/2014/main" id="{EB8E422B-3537-1E3D-56D2-48C17D9F587C}"/>
              </a:ext>
            </a:extLst>
          </p:cNvPr>
          <p:cNvGrpSpPr/>
          <p:nvPr/>
        </p:nvGrpSpPr>
        <p:grpSpPr>
          <a:xfrm>
            <a:off x="3961063" y="4685850"/>
            <a:ext cx="4725888" cy="650100"/>
            <a:chOff x="3961063" y="4241025"/>
            <a:chExt cx="4725888" cy="650100"/>
          </a:xfrm>
        </p:grpSpPr>
        <p:sp>
          <p:nvSpPr>
            <p:cNvPr id="173" name="Google Shape;440;p18">
              <a:extLst>
                <a:ext uri="{FF2B5EF4-FFF2-40B4-BE49-F238E27FC236}">
                  <a16:creationId xmlns:a16="http://schemas.microsoft.com/office/drawing/2014/main" id="{9A54BC48-1145-E9B1-4ADA-9A1C358AEE59}"/>
                </a:ext>
              </a:extLst>
            </p:cNvPr>
            <p:cNvSpPr/>
            <p:nvPr/>
          </p:nvSpPr>
          <p:spPr>
            <a:xfrm>
              <a:off x="5010150" y="4241025"/>
              <a:ext cx="3676800"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441;p18">
              <a:extLst>
                <a:ext uri="{FF2B5EF4-FFF2-40B4-BE49-F238E27FC236}">
                  <a16:creationId xmlns:a16="http://schemas.microsoft.com/office/drawing/2014/main" id="{EB98BD81-C556-D7BA-F25A-A3126C313EF0}"/>
                </a:ext>
              </a:extLst>
            </p:cNvPr>
            <p:cNvSpPr/>
            <p:nvPr/>
          </p:nvSpPr>
          <p:spPr>
            <a:xfrm>
              <a:off x="3961063" y="4333875"/>
              <a:ext cx="2130000" cy="464400"/>
            </a:xfrm>
            <a:prstGeom prst="roundRect">
              <a:avLst>
                <a:gd name="adj" fmla="val 50000"/>
              </a:avLst>
            </a:prstGeom>
            <a:solidFill>
              <a:srgbClr val="2776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5" name="Google Shape;442;p18">
            <a:extLst>
              <a:ext uri="{FF2B5EF4-FFF2-40B4-BE49-F238E27FC236}">
                <a16:creationId xmlns:a16="http://schemas.microsoft.com/office/drawing/2014/main" id="{D95F4C10-BE76-F898-0D62-B55C4626D398}"/>
              </a:ext>
            </a:extLst>
          </p:cNvPr>
          <p:cNvGrpSpPr/>
          <p:nvPr/>
        </p:nvGrpSpPr>
        <p:grpSpPr>
          <a:xfrm>
            <a:off x="4122280" y="4844992"/>
            <a:ext cx="4412143" cy="331808"/>
            <a:chOff x="4122280" y="4400167"/>
            <a:chExt cx="4412143" cy="331808"/>
          </a:xfrm>
        </p:grpSpPr>
        <p:sp>
          <p:nvSpPr>
            <p:cNvPr id="176" name="Google Shape;443;p18">
              <a:extLst>
                <a:ext uri="{FF2B5EF4-FFF2-40B4-BE49-F238E27FC236}">
                  <a16:creationId xmlns:a16="http://schemas.microsoft.com/office/drawing/2014/main" id="{55C0EE7A-06E2-F683-C4E6-237691BB02BD}"/>
                </a:ext>
              </a:extLst>
            </p:cNvPr>
            <p:cNvSpPr txBox="1"/>
            <p:nvPr/>
          </p:nvSpPr>
          <p:spPr>
            <a:xfrm>
              <a:off x="6065797" y="4400167"/>
              <a:ext cx="2468626" cy="331800"/>
            </a:xfrm>
            <a:prstGeom prst="rect">
              <a:avLst/>
            </a:prstGeom>
            <a:noFill/>
            <a:ln>
              <a:noFill/>
            </a:ln>
          </p:spPr>
          <p:txBody>
            <a:bodyPr spcFirstLastPara="1" wrap="square" lIns="91425" tIns="91425" rIns="91425" bIns="91425" anchor="ctr" anchorCtr="0">
              <a:noAutofit/>
            </a:bodyPr>
            <a:lstStyle/>
            <a:p>
              <a:pPr algn="just">
                <a:buClr>
                  <a:srgbClr val="000000"/>
                </a:buClr>
                <a:buFont typeface="Arial"/>
                <a:buNone/>
              </a:pPr>
              <a:r>
                <a:rPr lang="en-US" sz="1400" kern="0" dirty="0">
                  <a:solidFill>
                    <a:srgbClr val="000000"/>
                  </a:solidFill>
                  <a:latin typeface="Roboto"/>
                  <a:ea typeface="Roboto"/>
                  <a:cs typeface="Roboto"/>
                  <a:sym typeface="Roboto"/>
                </a:rPr>
                <a:t>Speeds up over other machine learning algorithms</a:t>
              </a:r>
              <a:endParaRPr sz="1400" kern="0" dirty="0">
                <a:solidFill>
                  <a:srgbClr val="000000"/>
                </a:solidFill>
                <a:latin typeface="Roboto"/>
                <a:ea typeface="Roboto"/>
                <a:cs typeface="Roboto"/>
                <a:sym typeface="Roboto"/>
              </a:endParaRPr>
            </a:p>
          </p:txBody>
        </p:sp>
        <p:sp>
          <p:nvSpPr>
            <p:cNvPr id="177" name="Google Shape;444;p18">
              <a:extLst>
                <a:ext uri="{FF2B5EF4-FFF2-40B4-BE49-F238E27FC236}">
                  <a16:creationId xmlns:a16="http://schemas.microsoft.com/office/drawing/2014/main" id="{CD9FCF23-9A90-B1D5-75D4-03EBC5E01B2D}"/>
                </a:ext>
              </a:extLst>
            </p:cNvPr>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IN" b="1" kern="0" dirty="0">
                  <a:solidFill>
                    <a:srgbClr val="FFFFFF"/>
                  </a:solidFill>
                  <a:latin typeface="Fira Sans Extra Condensed"/>
                  <a:ea typeface="Fira Sans Extra Condensed"/>
                  <a:cs typeface="Fira Sans Extra Condensed"/>
                  <a:sym typeface="Fira Sans Extra Condensed"/>
                </a:rPr>
                <a:t>FASTER</a:t>
              </a:r>
              <a:endParaRPr b="1" kern="0" dirty="0">
                <a:solidFill>
                  <a:srgbClr val="FFFFFF"/>
                </a:solidFill>
                <a:latin typeface="Fira Sans Extra Condensed"/>
                <a:ea typeface="Fira Sans Extra Condensed"/>
                <a:cs typeface="Fira Sans Extra Condensed"/>
                <a:sym typeface="Fira Sans Extra Condensed"/>
              </a:endParaRPr>
            </a:p>
          </p:txBody>
        </p:sp>
      </p:grpSp>
      <p:sp>
        <p:nvSpPr>
          <p:cNvPr id="178" name="Google Shape;445;p18">
            <a:extLst>
              <a:ext uri="{FF2B5EF4-FFF2-40B4-BE49-F238E27FC236}">
                <a16:creationId xmlns:a16="http://schemas.microsoft.com/office/drawing/2014/main" id="{ACE0CA94-D704-0C32-0D47-6A1BC9C7983C}"/>
              </a:ext>
            </a:extLst>
          </p:cNvPr>
          <p:cNvSpPr/>
          <p:nvPr/>
        </p:nvSpPr>
        <p:spPr>
          <a:xfrm>
            <a:off x="1796350" y="3501225"/>
            <a:ext cx="231000" cy="231000"/>
          </a:xfrm>
          <a:prstGeom prst="ellipse">
            <a:avLst/>
          </a:prstGeom>
          <a:solidFill>
            <a:srgbClr val="EA48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40460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2A32-2610-EFDE-6AA6-D3F6412CC9F8}"/>
              </a:ext>
            </a:extLst>
          </p:cNvPr>
          <p:cNvSpPr>
            <a:spLocks noGrp="1"/>
          </p:cNvSpPr>
          <p:nvPr>
            <p:ph type="title"/>
          </p:nvPr>
        </p:nvSpPr>
        <p:spPr>
          <a:xfrm>
            <a:off x="457200" y="274650"/>
            <a:ext cx="8229600" cy="562075"/>
          </a:xfrm>
        </p:spPr>
        <p:txBody>
          <a:bodyPr>
            <a:normAutofit fontScale="90000"/>
          </a:bodyPr>
          <a:lstStyle/>
          <a:p>
            <a:pPr algn="ctr"/>
            <a:r>
              <a:rPr lang="en-IN" b="1" dirty="0">
                <a:solidFill>
                  <a:schemeClr val="tx1"/>
                </a:solidFill>
                <a:latin typeface="Times New Roman" panose="02020603050405020304" pitchFamily="18" charset="0"/>
                <a:cs typeface="Times New Roman" panose="02020603050405020304" pitchFamily="18" charset="0"/>
              </a:rPr>
              <a:t>OUTPUTS</a:t>
            </a:r>
          </a:p>
        </p:txBody>
      </p:sp>
      <p:sp>
        <p:nvSpPr>
          <p:cNvPr id="6" name="Content Placeholder 5"/>
          <p:cNvSpPr>
            <a:spLocks noGrp="1"/>
          </p:cNvSpPr>
          <p:nvPr>
            <p:ph idx="1"/>
          </p:nvPr>
        </p:nvSpPr>
        <p:spPr>
          <a:xfrm>
            <a:off x="435460" y="685811"/>
            <a:ext cx="8534400" cy="6477001"/>
          </a:xfrm>
        </p:spPr>
        <p:txBody>
          <a:bodyPr>
            <a:normAutofit/>
          </a:bodyPr>
          <a:lstStyle/>
          <a:p>
            <a:pPr marL="0" indent="0">
              <a:lnSpc>
                <a:spcPct val="150000"/>
              </a:lnSpc>
              <a:buNone/>
            </a:pPr>
            <a:endParaRPr lang="en-IN" sz="2400" dirty="0"/>
          </a:p>
          <a:p>
            <a:pPr marL="0" indent="0">
              <a:lnSpc>
                <a:spcPct val="150000"/>
              </a:lnSpc>
              <a:buNone/>
            </a:pPr>
            <a:endParaRPr lang="en-IN" sz="2400" dirty="0"/>
          </a:p>
          <a:p>
            <a:pPr marL="0" indent="0">
              <a:lnSpc>
                <a:spcPct val="150000"/>
              </a:lnSpc>
              <a:buNone/>
            </a:pPr>
            <a:r>
              <a:rPr lang="en-IN" sz="2400" dirty="0"/>
              <a:t>       </a:t>
            </a:r>
          </a:p>
          <a:p>
            <a:pPr marL="0" indent="0">
              <a:lnSpc>
                <a:spcPct val="150000"/>
              </a:lnSpc>
              <a:buNone/>
            </a:pPr>
            <a:endParaRPr lang="en-IN" sz="2400" dirty="0"/>
          </a:p>
          <a:p>
            <a:pPr marL="0" indent="0">
              <a:lnSpc>
                <a:spcPct val="150000"/>
              </a:lnSpc>
              <a:buNone/>
            </a:pPr>
            <a:r>
              <a:rPr lang="en-IN" dirty="0">
                <a:latin typeface="Times New Roman" panose="02020603050405020304" pitchFamily="18" charset="0"/>
                <a:cs typeface="Times New Roman" panose="02020603050405020304" pitchFamily="18" charset="0"/>
              </a:rPr>
              <a:t>Fig. 7(a)Training Dataset Images                                  Fig. 7(b) Eigen Faces </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Fig. 7(c) Accuracy Graph                                            Fig. 7(d) Training Output</a:t>
            </a:r>
          </a:p>
          <a:p>
            <a:pPr marL="0" indent="0">
              <a:lnSpc>
                <a:spcPct val="150000"/>
              </a:lnSpc>
              <a:buNone/>
            </a:pPr>
            <a:endParaRPr lang="en-IN" sz="2400" dirty="0"/>
          </a:p>
          <a:p>
            <a:pPr marL="0" indent="0">
              <a:lnSpc>
                <a:spcPct val="150000"/>
              </a:lnSpc>
              <a:buNone/>
            </a:pPr>
            <a:endParaRPr lang="en-IN" sz="2400" dirty="0"/>
          </a:p>
        </p:txBody>
      </p:sp>
      <p:sp>
        <p:nvSpPr>
          <p:cNvPr id="4" name="Slide Number Placeholder 3">
            <a:extLst>
              <a:ext uri="{FF2B5EF4-FFF2-40B4-BE49-F238E27FC236}">
                <a16:creationId xmlns:a16="http://schemas.microsoft.com/office/drawing/2014/main" id="{116AC844-E2B4-C108-276F-FA043B9D4EEC}"/>
              </a:ext>
            </a:extLst>
          </p:cNvPr>
          <p:cNvSpPr>
            <a:spLocks noGrp="1"/>
          </p:cNvSpPr>
          <p:nvPr>
            <p:ph type="sldNum" sz="quarter" idx="12"/>
          </p:nvPr>
        </p:nvSpPr>
        <p:spPr/>
        <p:txBody>
          <a:bodyPr/>
          <a:lstStyle/>
          <a:p>
            <a:pPr lvl="0" algn="r" eaLnBrk="1" latinLnBrk="1" hangingPunct="1"/>
            <a:fld id="{566ABCEB-ACFC-4714-9973-3DA970169C29}" type="slidenum">
              <a:rPr lang="ru-RU" altLang="en-US">
                <a:solidFill>
                  <a:srgbClr val="898989"/>
                </a:solidFill>
              </a:rPr>
              <a:pPr lvl="0" algn="r" eaLnBrk="1" latinLnBrk="1" hangingPunct="1"/>
              <a:t>22</a:t>
            </a:fld>
            <a:endParaRPr lang="ru-RU" altLang="en-US">
              <a:solidFill>
                <a:srgbClr val="898989"/>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212" y="1143015"/>
            <a:ext cx="3600400" cy="202522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2666" y="1116132"/>
            <a:ext cx="3851919" cy="216670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022" y="3996185"/>
            <a:ext cx="3635897" cy="204519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9751" y="3996177"/>
            <a:ext cx="3903241" cy="2080772"/>
          </a:xfrm>
          <a:prstGeom prst="rect">
            <a:avLst/>
          </a:prstGeom>
        </p:spPr>
      </p:pic>
    </p:spTree>
    <p:extLst>
      <p:ext uri="{BB962C8B-B14F-4D97-AF65-F5344CB8AC3E}">
        <p14:creationId xmlns:p14="http://schemas.microsoft.com/office/powerpoint/2010/main" val="332182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B3D4-1429-E639-64E0-CD1C6A69CC3A}"/>
              </a:ext>
            </a:extLst>
          </p:cNvPr>
          <p:cNvSpPr>
            <a:spLocks noGrp="1"/>
          </p:cNvSpPr>
          <p:nvPr>
            <p:ph type="title"/>
          </p:nvPr>
        </p:nvSpPr>
        <p:spPr>
          <a:xfrm>
            <a:off x="3429000" y="457200"/>
            <a:ext cx="1954657" cy="691488"/>
          </a:xfrm>
        </p:spPr>
        <p:txBody>
          <a:bodyPr/>
          <a:lstStyle/>
          <a:p>
            <a:pPr algn="ctr"/>
            <a:r>
              <a:rPr lang="en-IN" dirty="0">
                <a:solidFill>
                  <a:schemeClr val="tx1"/>
                </a:solidFill>
              </a:rPr>
              <a:t>Outputs</a:t>
            </a:r>
          </a:p>
        </p:txBody>
      </p:sp>
      <p:sp>
        <p:nvSpPr>
          <p:cNvPr id="4" name="Slide Number Placeholder 3">
            <a:extLst>
              <a:ext uri="{FF2B5EF4-FFF2-40B4-BE49-F238E27FC236}">
                <a16:creationId xmlns:a16="http://schemas.microsoft.com/office/drawing/2014/main" id="{3FB4C5AC-C135-CC2A-17A7-B221CF7C5852}"/>
              </a:ext>
            </a:extLst>
          </p:cNvPr>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23</a:t>
            </a:fld>
            <a:endParaRPr lang="ru-RU" altLang="en-US" sz="1200">
              <a:solidFill>
                <a:srgbClr val="898989"/>
              </a:solidFill>
            </a:endParaRPr>
          </a:p>
        </p:txBody>
      </p:sp>
      <p:pic>
        <p:nvPicPr>
          <p:cNvPr id="3" name="Picture 2">
            <a:extLst>
              <a:ext uri="{FF2B5EF4-FFF2-40B4-BE49-F238E27FC236}">
                <a16:creationId xmlns:a16="http://schemas.microsoft.com/office/drawing/2014/main" id="{F0935676-31F0-82E0-8F3C-5F12C1EB2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95401"/>
            <a:ext cx="7315200" cy="4937760"/>
          </a:xfrm>
          <a:prstGeom prst="rect">
            <a:avLst/>
          </a:prstGeom>
        </p:spPr>
      </p:pic>
      <p:sp>
        <p:nvSpPr>
          <p:cNvPr id="6" name="TextBox 5">
            <a:extLst>
              <a:ext uri="{FF2B5EF4-FFF2-40B4-BE49-F238E27FC236}">
                <a16:creationId xmlns:a16="http://schemas.microsoft.com/office/drawing/2014/main" id="{49F64B25-2B12-4845-EB22-109EF16557D1}"/>
              </a:ext>
            </a:extLst>
          </p:cNvPr>
          <p:cNvSpPr txBox="1"/>
          <p:nvPr/>
        </p:nvSpPr>
        <p:spPr>
          <a:xfrm>
            <a:off x="2286000" y="6233161"/>
            <a:ext cx="4267200" cy="369460"/>
          </a:xfrm>
          <a:prstGeom prst="rect">
            <a:avLst/>
          </a:prstGeom>
          <a:noFill/>
        </p:spPr>
        <p:txBody>
          <a:bodyPr wrap="square">
            <a:spAutoFit/>
          </a:bodyPr>
          <a:lstStyle/>
          <a:p>
            <a:r>
              <a:rPr lang="en-IN" sz="1801" dirty="0"/>
              <a:t>Fig. 7(e) Output of patient recognition </a:t>
            </a:r>
          </a:p>
        </p:txBody>
      </p:sp>
    </p:spTree>
    <p:extLst>
      <p:ext uri="{BB962C8B-B14F-4D97-AF65-F5344CB8AC3E}">
        <p14:creationId xmlns:p14="http://schemas.microsoft.com/office/powerpoint/2010/main" val="1338670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B3D4-1429-E639-64E0-CD1C6A69CC3A}"/>
              </a:ext>
            </a:extLst>
          </p:cNvPr>
          <p:cNvSpPr>
            <a:spLocks noGrp="1"/>
          </p:cNvSpPr>
          <p:nvPr>
            <p:ph type="title"/>
          </p:nvPr>
        </p:nvSpPr>
        <p:spPr>
          <a:xfrm>
            <a:off x="3429000" y="457200"/>
            <a:ext cx="1954657" cy="691488"/>
          </a:xfrm>
        </p:spPr>
        <p:txBody>
          <a:bodyPr/>
          <a:lstStyle/>
          <a:p>
            <a:pPr algn="ctr"/>
            <a:r>
              <a:rPr lang="en-IN" dirty="0">
                <a:solidFill>
                  <a:schemeClr val="tx1"/>
                </a:solidFill>
              </a:rPr>
              <a:t>Outputs</a:t>
            </a:r>
          </a:p>
        </p:txBody>
      </p:sp>
      <p:sp>
        <p:nvSpPr>
          <p:cNvPr id="4" name="Slide Number Placeholder 3">
            <a:extLst>
              <a:ext uri="{FF2B5EF4-FFF2-40B4-BE49-F238E27FC236}">
                <a16:creationId xmlns:a16="http://schemas.microsoft.com/office/drawing/2014/main" id="{3FB4C5AC-C135-CC2A-17A7-B221CF7C5852}"/>
              </a:ext>
            </a:extLst>
          </p:cNvPr>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24</a:t>
            </a:fld>
            <a:endParaRPr lang="ru-RU" altLang="en-US" sz="1200">
              <a:solidFill>
                <a:srgbClr val="898989"/>
              </a:solidFill>
            </a:endParaRPr>
          </a:p>
        </p:txBody>
      </p:sp>
      <p:pic>
        <p:nvPicPr>
          <p:cNvPr id="6" name="Picture 5">
            <a:extLst>
              <a:ext uri="{FF2B5EF4-FFF2-40B4-BE49-F238E27FC236}">
                <a16:creationId xmlns:a16="http://schemas.microsoft.com/office/drawing/2014/main" id="{A6E84D6A-F2E0-B916-BE7E-88BA4020A954}"/>
              </a:ext>
            </a:extLst>
          </p:cNvPr>
          <p:cNvPicPr>
            <a:picLocks noChangeAspect="1"/>
          </p:cNvPicPr>
          <p:nvPr/>
        </p:nvPicPr>
        <p:blipFill>
          <a:blip r:embed="rId2"/>
          <a:stretch>
            <a:fillRect/>
          </a:stretch>
        </p:blipFill>
        <p:spPr>
          <a:xfrm>
            <a:off x="228600" y="1442375"/>
            <a:ext cx="8500533" cy="4781550"/>
          </a:xfrm>
          <a:prstGeom prst="rect">
            <a:avLst/>
          </a:prstGeom>
        </p:spPr>
      </p:pic>
      <p:sp>
        <p:nvSpPr>
          <p:cNvPr id="7" name="TextBox 6">
            <a:extLst>
              <a:ext uri="{FF2B5EF4-FFF2-40B4-BE49-F238E27FC236}">
                <a16:creationId xmlns:a16="http://schemas.microsoft.com/office/drawing/2014/main" id="{6C274EF7-4B74-C77F-C60D-793966829A92}"/>
              </a:ext>
            </a:extLst>
          </p:cNvPr>
          <p:cNvSpPr txBox="1"/>
          <p:nvPr/>
        </p:nvSpPr>
        <p:spPr>
          <a:xfrm>
            <a:off x="2590800" y="6324600"/>
            <a:ext cx="3429000" cy="369332"/>
          </a:xfrm>
          <a:prstGeom prst="rect">
            <a:avLst/>
          </a:prstGeom>
          <a:noFill/>
        </p:spPr>
        <p:txBody>
          <a:bodyPr wrap="square" rtlCol="0">
            <a:spAutoFit/>
          </a:bodyPr>
          <a:lstStyle/>
          <a:p>
            <a:r>
              <a:rPr lang="en-IN" dirty="0"/>
              <a:t>Fig 8(a) : Index Page</a:t>
            </a:r>
          </a:p>
        </p:txBody>
      </p:sp>
    </p:spTree>
    <p:extLst>
      <p:ext uri="{BB962C8B-B14F-4D97-AF65-F5344CB8AC3E}">
        <p14:creationId xmlns:p14="http://schemas.microsoft.com/office/powerpoint/2010/main" val="549057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B3D4-1429-E639-64E0-CD1C6A69CC3A}"/>
              </a:ext>
            </a:extLst>
          </p:cNvPr>
          <p:cNvSpPr>
            <a:spLocks noGrp="1"/>
          </p:cNvSpPr>
          <p:nvPr>
            <p:ph type="title"/>
          </p:nvPr>
        </p:nvSpPr>
        <p:spPr>
          <a:xfrm>
            <a:off x="3429000" y="263856"/>
            <a:ext cx="1954657" cy="691488"/>
          </a:xfrm>
        </p:spPr>
        <p:txBody>
          <a:bodyPr/>
          <a:lstStyle/>
          <a:p>
            <a:pPr algn="ctr"/>
            <a:r>
              <a:rPr lang="en-IN" dirty="0">
                <a:solidFill>
                  <a:schemeClr val="tx1"/>
                </a:solidFill>
              </a:rPr>
              <a:t>Outputs</a:t>
            </a:r>
          </a:p>
        </p:txBody>
      </p:sp>
      <p:sp>
        <p:nvSpPr>
          <p:cNvPr id="4" name="Slide Number Placeholder 3">
            <a:extLst>
              <a:ext uri="{FF2B5EF4-FFF2-40B4-BE49-F238E27FC236}">
                <a16:creationId xmlns:a16="http://schemas.microsoft.com/office/drawing/2014/main" id="{3FB4C5AC-C135-CC2A-17A7-B221CF7C5852}"/>
              </a:ext>
            </a:extLst>
          </p:cNvPr>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25</a:t>
            </a:fld>
            <a:endParaRPr lang="ru-RU" altLang="en-US" sz="1200">
              <a:solidFill>
                <a:srgbClr val="898989"/>
              </a:solidFill>
            </a:endParaRPr>
          </a:p>
        </p:txBody>
      </p:sp>
      <p:pic>
        <p:nvPicPr>
          <p:cNvPr id="5" name="Picture 4">
            <a:extLst>
              <a:ext uri="{FF2B5EF4-FFF2-40B4-BE49-F238E27FC236}">
                <a16:creationId xmlns:a16="http://schemas.microsoft.com/office/drawing/2014/main" id="{983C85F3-6A79-5A96-D850-6F035FB3645D}"/>
              </a:ext>
            </a:extLst>
          </p:cNvPr>
          <p:cNvPicPr>
            <a:picLocks noChangeAspect="1"/>
          </p:cNvPicPr>
          <p:nvPr/>
        </p:nvPicPr>
        <p:blipFill>
          <a:blip r:embed="rId2"/>
          <a:stretch>
            <a:fillRect/>
          </a:stretch>
        </p:blipFill>
        <p:spPr>
          <a:xfrm>
            <a:off x="164842" y="955344"/>
            <a:ext cx="3810000" cy="2661312"/>
          </a:xfrm>
          <a:prstGeom prst="rect">
            <a:avLst/>
          </a:prstGeom>
        </p:spPr>
      </p:pic>
      <p:pic>
        <p:nvPicPr>
          <p:cNvPr id="8" name="Picture 7">
            <a:extLst>
              <a:ext uri="{FF2B5EF4-FFF2-40B4-BE49-F238E27FC236}">
                <a16:creationId xmlns:a16="http://schemas.microsoft.com/office/drawing/2014/main" id="{99E8EF0E-3221-7A4E-0585-4F844CB07D6D}"/>
              </a:ext>
            </a:extLst>
          </p:cNvPr>
          <p:cNvPicPr>
            <a:picLocks noChangeAspect="1"/>
          </p:cNvPicPr>
          <p:nvPr/>
        </p:nvPicPr>
        <p:blipFill>
          <a:blip r:embed="rId3"/>
          <a:stretch>
            <a:fillRect/>
          </a:stretch>
        </p:blipFill>
        <p:spPr>
          <a:xfrm>
            <a:off x="4539676" y="955344"/>
            <a:ext cx="3810000" cy="2661312"/>
          </a:xfrm>
          <a:prstGeom prst="rect">
            <a:avLst/>
          </a:prstGeom>
        </p:spPr>
      </p:pic>
      <p:pic>
        <p:nvPicPr>
          <p:cNvPr id="10" name="Picture 9">
            <a:extLst>
              <a:ext uri="{FF2B5EF4-FFF2-40B4-BE49-F238E27FC236}">
                <a16:creationId xmlns:a16="http://schemas.microsoft.com/office/drawing/2014/main" id="{EB7BAB1C-6C29-4B25-760A-E9BFD90D236C}"/>
              </a:ext>
            </a:extLst>
          </p:cNvPr>
          <p:cNvPicPr>
            <a:picLocks noChangeAspect="1"/>
          </p:cNvPicPr>
          <p:nvPr/>
        </p:nvPicPr>
        <p:blipFill>
          <a:blip r:embed="rId4"/>
          <a:stretch>
            <a:fillRect/>
          </a:stretch>
        </p:blipFill>
        <p:spPr>
          <a:xfrm>
            <a:off x="164842" y="3962400"/>
            <a:ext cx="3809999" cy="2661312"/>
          </a:xfrm>
          <a:prstGeom prst="rect">
            <a:avLst/>
          </a:prstGeom>
        </p:spPr>
      </p:pic>
      <p:pic>
        <p:nvPicPr>
          <p:cNvPr id="12" name="Picture 11">
            <a:extLst>
              <a:ext uri="{FF2B5EF4-FFF2-40B4-BE49-F238E27FC236}">
                <a16:creationId xmlns:a16="http://schemas.microsoft.com/office/drawing/2014/main" id="{1C11B712-A877-EB78-3C9E-36089D28B5F8}"/>
              </a:ext>
            </a:extLst>
          </p:cNvPr>
          <p:cNvPicPr>
            <a:picLocks noChangeAspect="1"/>
          </p:cNvPicPr>
          <p:nvPr/>
        </p:nvPicPr>
        <p:blipFill>
          <a:blip r:embed="rId5"/>
          <a:stretch>
            <a:fillRect/>
          </a:stretch>
        </p:blipFill>
        <p:spPr>
          <a:xfrm>
            <a:off x="4539676" y="3962400"/>
            <a:ext cx="3810000" cy="2661312"/>
          </a:xfrm>
          <a:prstGeom prst="rect">
            <a:avLst/>
          </a:prstGeom>
        </p:spPr>
      </p:pic>
      <p:sp>
        <p:nvSpPr>
          <p:cNvPr id="13" name="TextBox 12">
            <a:extLst>
              <a:ext uri="{FF2B5EF4-FFF2-40B4-BE49-F238E27FC236}">
                <a16:creationId xmlns:a16="http://schemas.microsoft.com/office/drawing/2014/main" id="{FEF052E7-1079-D5FB-FB40-2F8F2BCF8147}"/>
              </a:ext>
            </a:extLst>
          </p:cNvPr>
          <p:cNvSpPr txBox="1"/>
          <p:nvPr/>
        </p:nvSpPr>
        <p:spPr>
          <a:xfrm>
            <a:off x="1219200" y="3633762"/>
            <a:ext cx="1527202" cy="261610"/>
          </a:xfrm>
          <a:prstGeom prst="rect">
            <a:avLst/>
          </a:prstGeom>
          <a:noFill/>
        </p:spPr>
        <p:txBody>
          <a:bodyPr wrap="square" rtlCol="0">
            <a:spAutoFit/>
          </a:bodyPr>
          <a:lstStyle/>
          <a:p>
            <a:r>
              <a:rPr lang="en-IN" sz="1100" dirty="0"/>
              <a:t>Fig 8(b) : Login Page</a:t>
            </a:r>
          </a:p>
        </p:txBody>
      </p:sp>
      <p:sp>
        <p:nvSpPr>
          <p:cNvPr id="14" name="TextBox 13">
            <a:extLst>
              <a:ext uri="{FF2B5EF4-FFF2-40B4-BE49-F238E27FC236}">
                <a16:creationId xmlns:a16="http://schemas.microsoft.com/office/drawing/2014/main" id="{23327477-FEBF-AAA6-C8C7-7AF36CCD6C66}"/>
              </a:ext>
            </a:extLst>
          </p:cNvPr>
          <p:cNvSpPr txBox="1"/>
          <p:nvPr/>
        </p:nvSpPr>
        <p:spPr>
          <a:xfrm>
            <a:off x="5639971" y="3639471"/>
            <a:ext cx="1675228" cy="261610"/>
          </a:xfrm>
          <a:prstGeom prst="rect">
            <a:avLst/>
          </a:prstGeom>
          <a:noFill/>
        </p:spPr>
        <p:txBody>
          <a:bodyPr wrap="square" rtlCol="0">
            <a:spAutoFit/>
          </a:bodyPr>
          <a:lstStyle/>
          <a:p>
            <a:r>
              <a:rPr lang="en-IN" sz="1100" dirty="0"/>
              <a:t>Fig 8(c) : Services Page</a:t>
            </a:r>
          </a:p>
        </p:txBody>
      </p:sp>
      <p:sp>
        <p:nvSpPr>
          <p:cNvPr id="15" name="TextBox 14">
            <a:extLst>
              <a:ext uri="{FF2B5EF4-FFF2-40B4-BE49-F238E27FC236}">
                <a16:creationId xmlns:a16="http://schemas.microsoft.com/office/drawing/2014/main" id="{37ADFF3F-4048-BBC8-51E3-1E48ABC26A2A}"/>
              </a:ext>
            </a:extLst>
          </p:cNvPr>
          <p:cNvSpPr txBox="1"/>
          <p:nvPr/>
        </p:nvSpPr>
        <p:spPr>
          <a:xfrm>
            <a:off x="1219200" y="6596390"/>
            <a:ext cx="1752600" cy="261610"/>
          </a:xfrm>
          <a:prstGeom prst="rect">
            <a:avLst/>
          </a:prstGeom>
          <a:noFill/>
        </p:spPr>
        <p:txBody>
          <a:bodyPr wrap="square" rtlCol="0">
            <a:spAutoFit/>
          </a:bodyPr>
          <a:lstStyle/>
          <a:p>
            <a:r>
              <a:rPr lang="en-IN" sz="1100" dirty="0"/>
              <a:t>Fig 8(d) : About-us Page</a:t>
            </a:r>
          </a:p>
        </p:txBody>
      </p:sp>
      <p:sp>
        <p:nvSpPr>
          <p:cNvPr id="16" name="TextBox 15">
            <a:extLst>
              <a:ext uri="{FF2B5EF4-FFF2-40B4-BE49-F238E27FC236}">
                <a16:creationId xmlns:a16="http://schemas.microsoft.com/office/drawing/2014/main" id="{D5C29B16-3D64-1781-A2D4-3FE66EEA848C}"/>
              </a:ext>
            </a:extLst>
          </p:cNvPr>
          <p:cNvSpPr txBox="1"/>
          <p:nvPr/>
        </p:nvSpPr>
        <p:spPr>
          <a:xfrm>
            <a:off x="5716170" y="6591390"/>
            <a:ext cx="1599029" cy="261610"/>
          </a:xfrm>
          <a:prstGeom prst="rect">
            <a:avLst/>
          </a:prstGeom>
          <a:noFill/>
        </p:spPr>
        <p:txBody>
          <a:bodyPr wrap="square" rtlCol="0">
            <a:spAutoFit/>
          </a:bodyPr>
          <a:lstStyle/>
          <a:p>
            <a:r>
              <a:rPr lang="en-IN" sz="1100" dirty="0"/>
              <a:t>Fig 8(e) : Gallery Page</a:t>
            </a:r>
          </a:p>
        </p:txBody>
      </p:sp>
    </p:spTree>
    <p:extLst>
      <p:ext uri="{BB962C8B-B14F-4D97-AF65-F5344CB8AC3E}">
        <p14:creationId xmlns:p14="http://schemas.microsoft.com/office/powerpoint/2010/main" val="334500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B3D4-1429-E639-64E0-CD1C6A69CC3A}"/>
              </a:ext>
            </a:extLst>
          </p:cNvPr>
          <p:cNvSpPr>
            <a:spLocks noGrp="1"/>
          </p:cNvSpPr>
          <p:nvPr>
            <p:ph type="title"/>
          </p:nvPr>
        </p:nvSpPr>
        <p:spPr>
          <a:xfrm>
            <a:off x="3429000" y="457200"/>
            <a:ext cx="1954657" cy="691488"/>
          </a:xfrm>
        </p:spPr>
        <p:txBody>
          <a:bodyPr/>
          <a:lstStyle/>
          <a:p>
            <a:pPr algn="ctr"/>
            <a:r>
              <a:rPr lang="en-IN" dirty="0">
                <a:solidFill>
                  <a:schemeClr val="tx1"/>
                </a:solidFill>
              </a:rPr>
              <a:t>Outputs</a:t>
            </a:r>
          </a:p>
        </p:txBody>
      </p:sp>
      <p:sp>
        <p:nvSpPr>
          <p:cNvPr id="4" name="Slide Number Placeholder 3">
            <a:extLst>
              <a:ext uri="{FF2B5EF4-FFF2-40B4-BE49-F238E27FC236}">
                <a16:creationId xmlns:a16="http://schemas.microsoft.com/office/drawing/2014/main" id="{3FB4C5AC-C135-CC2A-17A7-B221CF7C5852}"/>
              </a:ext>
            </a:extLst>
          </p:cNvPr>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26</a:t>
            </a:fld>
            <a:endParaRPr lang="ru-RU" altLang="en-US" sz="1200">
              <a:solidFill>
                <a:srgbClr val="898989"/>
              </a:solidFill>
            </a:endParaRPr>
          </a:p>
        </p:txBody>
      </p:sp>
      <p:pic>
        <p:nvPicPr>
          <p:cNvPr id="5" name="Picture 4">
            <a:extLst>
              <a:ext uri="{FF2B5EF4-FFF2-40B4-BE49-F238E27FC236}">
                <a16:creationId xmlns:a16="http://schemas.microsoft.com/office/drawing/2014/main" id="{98AD6124-C215-AD44-E7B8-E5521FC0579C}"/>
              </a:ext>
            </a:extLst>
          </p:cNvPr>
          <p:cNvPicPr>
            <a:picLocks noChangeAspect="1"/>
          </p:cNvPicPr>
          <p:nvPr/>
        </p:nvPicPr>
        <p:blipFill>
          <a:blip r:embed="rId2"/>
          <a:stretch>
            <a:fillRect/>
          </a:stretch>
        </p:blipFill>
        <p:spPr>
          <a:xfrm>
            <a:off x="517303" y="1582950"/>
            <a:ext cx="7552267" cy="4248150"/>
          </a:xfrm>
          <a:prstGeom prst="rect">
            <a:avLst/>
          </a:prstGeom>
        </p:spPr>
      </p:pic>
      <p:sp>
        <p:nvSpPr>
          <p:cNvPr id="7" name="TextBox 6">
            <a:extLst>
              <a:ext uri="{FF2B5EF4-FFF2-40B4-BE49-F238E27FC236}">
                <a16:creationId xmlns:a16="http://schemas.microsoft.com/office/drawing/2014/main" id="{BAE06541-A807-5352-FD27-E482CB326CC5}"/>
              </a:ext>
            </a:extLst>
          </p:cNvPr>
          <p:cNvSpPr txBox="1"/>
          <p:nvPr/>
        </p:nvSpPr>
        <p:spPr>
          <a:xfrm>
            <a:off x="3124200" y="5962314"/>
            <a:ext cx="2667000" cy="369332"/>
          </a:xfrm>
          <a:prstGeom prst="rect">
            <a:avLst/>
          </a:prstGeom>
          <a:noFill/>
        </p:spPr>
        <p:txBody>
          <a:bodyPr wrap="square" rtlCol="0">
            <a:spAutoFit/>
          </a:bodyPr>
          <a:lstStyle/>
          <a:p>
            <a:r>
              <a:rPr lang="en-IN" dirty="0"/>
              <a:t>Fig 8(e) : Admin Panel</a:t>
            </a:r>
          </a:p>
        </p:txBody>
      </p:sp>
    </p:spTree>
    <p:extLst>
      <p:ext uri="{BB962C8B-B14F-4D97-AF65-F5344CB8AC3E}">
        <p14:creationId xmlns:p14="http://schemas.microsoft.com/office/powerpoint/2010/main" val="196400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sz="4000" dirty="0">
                <a:solidFill>
                  <a:schemeClr val="tx1"/>
                </a:solidFill>
                <a:latin typeface="Times New Roman" pitchFamily="18" charset="0"/>
                <a:cs typeface="Times New Roman" pitchFamily="18" charset="0"/>
              </a:rPr>
              <a:t>REFERENCES</a:t>
            </a:r>
            <a:endParaRPr lang="en-US" sz="40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11"/>
            <a:ext cx="8229600" cy="4441152"/>
          </a:xfrm>
        </p:spPr>
        <p:txBody>
          <a:bodyPr>
            <a:noAutofit/>
          </a:bodyPr>
          <a:lstStyle/>
          <a:p>
            <a:pPr marL="358758" indent="-358758" algn="just" defTabSz="358758">
              <a:spcBef>
                <a:spcPts val="0"/>
              </a:spcBef>
              <a:buNone/>
            </a:pPr>
            <a:r>
              <a:rPr lang="en-US" sz="1400" dirty="0">
                <a:latin typeface="Times New Roman" panose="02020603050405020304" pitchFamily="18" charset="0"/>
                <a:cs typeface="Times New Roman" pitchFamily="18" charset="0"/>
              </a:rPr>
              <a:t>[1]	Y. Wang and Q. Wu, "Research on Face Recognition Technology Based on PCA and SVM," 2022 7th International Conference on Big Data Analytics (ICBDA), 2022, pp. 248-252, </a:t>
            </a:r>
          </a:p>
          <a:p>
            <a:pPr marL="358758" indent="-358758" algn="just" defTabSz="358758">
              <a:spcBef>
                <a:spcPts val="0"/>
              </a:spcBef>
              <a:buNone/>
            </a:pPr>
            <a:r>
              <a:rPr lang="en-US" sz="1400" dirty="0">
                <a:latin typeface="Times New Roman" panose="02020603050405020304" pitchFamily="18" charset="0"/>
                <a:cs typeface="Times New Roman" pitchFamily="18" charset="0"/>
              </a:rPr>
              <a:t>	</a:t>
            </a:r>
            <a:r>
              <a:rPr lang="en-US" sz="1400" dirty="0" err="1">
                <a:latin typeface="Times New Roman" panose="02020603050405020304" pitchFamily="18" charset="0"/>
                <a:cs typeface="Times New Roman" pitchFamily="18" charset="0"/>
              </a:rPr>
              <a:t>doi</a:t>
            </a:r>
            <a:r>
              <a:rPr lang="en-US" sz="1400" dirty="0">
                <a:latin typeface="Times New Roman" pitchFamily="18" charset="0"/>
                <a:cs typeface="Times New Roman" pitchFamily="18" charset="0"/>
              </a:rPr>
              <a:t>: 10.1109/ICBDA55095.2022.9760320.</a:t>
            </a:r>
          </a:p>
          <a:p>
            <a:pPr marL="358758" indent="-358758" algn="just">
              <a:spcBef>
                <a:spcPts val="0"/>
              </a:spcBef>
              <a:buNone/>
            </a:pPr>
            <a:endParaRPr lang="en-US" sz="1400" dirty="0">
              <a:latin typeface="Times New Roman" pitchFamily="18" charset="0"/>
              <a:cs typeface="Times New Roman" pitchFamily="18" charset="0"/>
            </a:endParaRPr>
          </a:p>
          <a:p>
            <a:pPr marL="358758" indent="-358758" algn="just">
              <a:spcBef>
                <a:spcPts val="0"/>
              </a:spcBef>
              <a:buNone/>
            </a:pPr>
            <a:r>
              <a:rPr lang="en-US" sz="1400" dirty="0">
                <a:latin typeface="Times New Roman" pitchFamily="18" charset="0"/>
                <a:cs typeface="Times New Roman" pitchFamily="18" charset="0"/>
              </a:rPr>
              <a:t>[2]   E. I. Abbas, M. E. Safi and K. S. </a:t>
            </a:r>
            <a:r>
              <a:rPr lang="en-US" sz="1400" dirty="0" err="1">
                <a:latin typeface="Times New Roman" panose="02020603050405020304" pitchFamily="18" charset="0"/>
                <a:cs typeface="Times New Roman" panose="02020603050405020304" pitchFamily="18" charset="0"/>
              </a:rPr>
              <a:t>Rijab</a:t>
            </a:r>
            <a:r>
              <a:rPr lang="en-US" sz="1400" dirty="0">
                <a:latin typeface="Times New Roman" panose="02020603050405020304" pitchFamily="18" charset="0"/>
                <a:cs typeface="Times New Roman" panose="02020603050405020304" pitchFamily="18" charset="0"/>
              </a:rPr>
              <a:t>, "Face recognition rate using different classifier methods based on PCA," 2017 International Conference on Current Research in Computer Science and Information Technology (ICCIT), 2017, pp. 37-40, </a:t>
            </a:r>
            <a:r>
              <a:rPr lang="en-US" sz="1400" dirty="0" err="1">
                <a:latin typeface="Times New Roman" panose="02020603050405020304" pitchFamily="18" charset="0"/>
                <a:cs typeface="Times New Roman" panose="02020603050405020304" pitchFamily="18" charset="0"/>
              </a:rPr>
              <a:t>doi</a:t>
            </a:r>
            <a:r>
              <a:rPr lang="en-US" sz="1400" dirty="0">
                <a:latin typeface="Times New Roman" panose="02020603050405020304" pitchFamily="18" charset="0"/>
                <a:cs typeface="Times New Roman" panose="02020603050405020304" pitchFamily="18" charset="0"/>
              </a:rPr>
              <a:t>: 10.1109/CRCSIT.2017.7965559.</a:t>
            </a:r>
          </a:p>
          <a:p>
            <a:pPr marL="358758" indent="-358758" algn="just">
              <a:spcBef>
                <a:spcPts val="0"/>
              </a:spcBef>
              <a:buNone/>
            </a:pPr>
            <a:endParaRPr lang="en-US" sz="1400" dirty="0">
              <a:latin typeface="Times New Roman" panose="02020603050405020304" pitchFamily="18" charset="0"/>
              <a:cs typeface="Times New Roman" panose="02020603050405020304" pitchFamily="18" charset="0"/>
            </a:endParaRPr>
          </a:p>
          <a:p>
            <a:pPr marL="358758" indent="-358758" algn="just">
              <a:spcBef>
                <a:spcPts val="0"/>
              </a:spcBef>
              <a:buNone/>
            </a:pPr>
            <a:r>
              <a:rPr lang="en-US" sz="1400" dirty="0">
                <a:latin typeface="Times New Roman" panose="02020603050405020304" pitchFamily="18" charset="0"/>
                <a:cs typeface="Times New Roman" panose="02020603050405020304" pitchFamily="18" charset="0"/>
              </a:rPr>
              <a:t>[3]	Aggarwal, Himanshu. “Study and Comparison of Various Image Edge Detection Techniques.” International Journal of Image Processing  … (2009): n. </a:t>
            </a:r>
            <a:r>
              <a:rPr lang="en-US" sz="1400" dirty="0" err="1">
                <a:latin typeface="Times New Roman" panose="02020603050405020304" pitchFamily="18" charset="0"/>
                <a:cs typeface="Times New Roman" panose="02020603050405020304" pitchFamily="18" charset="0"/>
              </a:rPr>
              <a:t>pag</a:t>
            </a:r>
            <a:r>
              <a:rPr lang="en-US" sz="1400" dirty="0">
                <a:latin typeface="Times New Roman" panose="02020603050405020304" pitchFamily="18" charset="0"/>
                <a:cs typeface="Times New Roman" panose="02020603050405020304" pitchFamily="18" charset="0"/>
              </a:rPr>
              <a:t>. Print.</a:t>
            </a:r>
          </a:p>
          <a:p>
            <a:pPr marL="358758" indent="-358758" algn="just">
              <a:spcBef>
                <a:spcPts val="0"/>
              </a:spcBef>
              <a:buNone/>
            </a:pPr>
            <a:endParaRPr lang="en-US" sz="1400" dirty="0">
              <a:latin typeface="Times New Roman" panose="02020603050405020304" pitchFamily="18" charset="0"/>
              <a:cs typeface="Times New Roman" panose="02020603050405020304" pitchFamily="18" charset="0"/>
            </a:endParaRPr>
          </a:p>
          <a:p>
            <a:pPr marL="358758" indent="-358758" algn="just">
              <a:spcBef>
                <a:spcPts val="0"/>
              </a:spcBef>
              <a:buNone/>
            </a:pPr>
            <a:r>
              <a:rPr lang="en-US" sz="1400" dirty="0">
                <a:latin typeface="Times New Roman" panose="02020603050405020304" pitchFamily="18" charset="0"/>
                <a:cs typeface="Times New Roman" panose="02020603050405020304" pitchFamily="18" charset="0"/>
              </a:rPr>
              <a:t>[4]	 C. A. </a:t>
            </a:r>
            <a:r>
              <a:rPr lang="en-US" sz="1400" dirty="0" err="1">
                <a:latin typeface="Times New Roman" panose="02020603050405020304" pitchFamily="18" charset="0"/>
                <a:cs typeface="Times New Roman" panose="02020603050405020304" pitchFamily="18" charset="0"/>
              </a:rPr>
              <a:t>Trianti</a:t>
            </a:r>
            <a:r>
              <a:rPr lang="en-US" sz="1400" dirty="0">
                <a:latin typeface="Times New Roman" panose="02020603050405020304" pitchFamily="18" charset="0"/>
                <a:cs typeface="Times New Roman" panose="02020603050405020304" pitchFamily="18" charset="0"/>
              </a:rPr>
              <a:t>, B. </a:t>
            </a:r>
            <a:r>
              <a:rPr lang="en-US" sz="1400" dirty="0" err="1">
                <a:latin typeface="Times New Roman" panose="02020603050405020304" pitchFamily="18" charset="0"/>
                <a:cs typeface="Times New Roman" panose="02020603050405020304" pitchFamily="18" charset="0"/>
              </a:rPr>
              <a:t>Kristianto</a:t>
            </a:r>
            <a:r>
              <a:rPr lang="en-US" sz="1400" dirty="0">
                <a:latin typeface="Times New Roman" panose="02020603050405020304" pitchFamily="18" charset="0"/>
                <a:cs typeface="Times New Roman" panose="02020603050405020304" pitchFamily="18" charset="0"/>
              </a:rPr>
              <a:t> and Hendry, "Integration of Flask and Python on The Face Recognition Based Attendance System," 2021 2nd International Conference on Innovative and Creative Information Technology (</a:t>
            </a:r>
            <a:r>
              <a:rPr lang="en-US" sz="1400" dirty="0" err="1">
                <a:latin typeface="Times New Roman" panose="02020603050405020304" pitchFamily="18" charset="0"/>
                <a:cs typeface="Times New Roman" panose="02020603050405020304" pitchFamily="18" charset="0"/>
              </a:rPr>
              <a:t>ICITech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Salatiga</a:t>
            </a:r>
            <a:r>
              <a:rPr lang="en-US" sz="1400" dirty="0">
                <a:latin typeface="Times New Roman" panose="02020603050405020304" pitchFamily="18" charset="0"/>
                <a:cs typeface="Times New Roman" panose="02020603050405020304" pitchFamily="18" charset="0"/>
              </a:rPr>
              <a:t>, Indonesia, 2021, pp. 164-168, </a:t>
            </a:r>
            <a:r>
              <a:rPr lang="en-US" sz="1400" dirty="0" err="1">
                <a:latin typeface="Times New Roman" panose="02020603050405020304" pitchFamily="18" charset="0"/>
                <a:cs typeface="Times New Roman" panose="02020603050405020304" pitchFamily="18" charset="0"/>
              </a:rPr>
              <a:t>doi</a:t>
            </a:r>
            <a:r>
              <a:rPr lang="en-US" sz="1400" dirty="0">
                <a:latin typeface="Times New Roman" panose="02020603050405020304" pitchFamily="18" charset="0"/>
                <a:cs typeface="Times New Roman" panose="02020603050405020304" pitchFamily="18" charset="0"/>
              </a:rPr>
              <a:t>: 10.1109/ICITech50181.2021.9590122.</a:t>
            </a:r>
          </a:p>
          <a:p>
            <a:pPr marL="358758" indent="-358758" algn="just">
              <a:spcBef>
                <a:spcPts val="0"/>
              </a:spcBef>
              <a:buNone/>
            </a:pPr>
            <a:endParaRPr lang="en-US" sz="1400" dirty="0">
              <a:latin typeface="Times New Roman" panose="02020603050405020304" pitchFamily="18" charset="0"/>
              <a:cs typeface="Times New Roman" panose="02020603050405020304" pitchFamily="18" charset="0"/>
            </a:endParaRPr>
          </a:p>
          <a:p>
            <a:pPr marL="358758" indent="-358758" algn="just">
              <a:spcBef>
                <a:spcPts val="0"/>
              </a:spcBef>
              <a:buNone/>
            </a:pPr>
            <a:r>
              <a:rPr lang="en-US" sz="1400" dirty="0">
                <a:latin typeface="Times New Roman" panose="02020603050405020304" pitchFamily="18" charset="0"/>
                <a:cs typeface="Times New Roman" panose="02020603050405020304" pitchFamily="18" charset="0"/>
              </a:rPr>
              <a:t>[5]	K. Lei, Y. Ma and Z. Tan, "Performance Comparison and Evaluation of Web Development Technologies in PHP, Python, and Node.js," 2014 IEEE 17th International Conference on Computational Science and Engineering, Chengdu, China, 2014, pp. 661-668, </a:t>
            </a:r>
            <a:r>
              <a:rPr lang="en-US" sz="1400" dirty="0" err="1">
                <a:latin typeface="Times New Roman" panose="02020603050405020304" pitchFamily="18" charset="0"/>
                <a:cs typeface="Times New Roman" panose="02020603050405020304" pitchFamily="18" charset="0"/>
              </a:rPr>
              <a:t>doi</a:t>
            </a:r>
            <a:r>
              <a:rPr lang="en-US" sz="1400" dirty="0">
                <a:latin typeface="Times New Roman" panose="02020603050405020304" pitchFamily="18" charset="0"/>
                <a:cs typeface="Times New Roman" panose="02020603050405020304" pitchFamily="18" charset="0"/>
              </a:rPr>
              <a:t>: 10.1109/CSE.2014.142.</a:t>
            </a:r>
          </a:p>
          <a:p>
            <a:pPr marL="358758" indent="-358758" algn="just">
              <a:spcBef>
                <a:spcPts val="0"/>
              </a:spcBef>
              <a:buNone/>
            </a:pPr>
            <a:endParaRPr lang="en-US" sz="1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lvl="0" algn="r" eaLnBrk="1" latinLnBrk="1" hangingPunct="1"/>
            <a:fld id="{566ABCEB-ACFC-4714-9973-3DA970169C29}" type="slidenum">
              <a:rPr lang="ru-RU" altLang="en-US">
                <a:solidFill>
                  <a:srgbClr val="898989"/>
                </a:solidFill>
              </a:rPr>
              <a:pPr lvl="0" algn="r" eaLnBrk="1" latinLnBrk="1" hangingPunct="1"/>
              <a:t>27</a:t>
            </a:fld>
            <a:endParaRPr lang="ru-RU" altLang="en-US">
              <a:solidFill>
                <a:srgbClr val="89898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EA15-CEB0-A357-601D-C152D89A453B}"/>
              </a:ext>
            </a:extLst>
          </p:cNvPr>
          <p:cNvSpPr>
            <a:spLocks noGrp="1"/>
          </p:cNvSpPr>
          <p:nvPr>
            <p:ph type="title"/>
          </p:nvPr>
        </p:nvSpPr>
        <p:spPr>
          <a:xfrm>
            <a:off x="609599" y="609600"/>
            <a:ext cx="7696201" cy="533400"/>
          </a:xfrm>
        </p:spPr>
        <p:txBody>
          <a:bodyPr>
            <a:normAutofit fontScale="90000"/>
          </a:bodyPr>
          <a:lstStyle/>
          <a:p>
            <a:r>
              <a:rPr lang="en-IN" sz="3200" b="1" dirty="0">
                <a:solidFill>
                  <a:schemeClr val="tx1"/>
                </a:solidFill>
                <a:latin typeface="Times New Roman" panose="02020603050405020304" pitchFamily="18" charset="0"/>
                <a:cs typeface="Times New Roman" panose="02020603050405020304" pitchFamily="18" charset="0"/>
              </a:rPr>
              <a:t>HOSPITAL MANAGEMENT SYSTEM</a:t>
            </a:r>
          </a:p>
        </p:txBody>
      </p:sp>
      <p:sp>
        <p:nvSpPr>
          <p:cNvPr id="3" name="Content Placeholder 2">
            <a:extLst>
              <a:ext uri="{FF2B5EF4-FFF2-40B4-BE49-F238E27FC236}">
                <a16:creationId xmlns:a16="http://schemas.microsoft.com/office/drawing/2014/main" id="{38002B05-1DD4-1F7F-CA06-75A90B279EC3}"/>
              </a:ext>
            </a:extLst>
          </p:cNvPr>
          <p:cNvSpPr>
            <a:spLocks noGrp="1"/>
          </p:cNvSpPr>
          <p:nvPr>
            <p:ph idx="1"/>
          </p:nvPr>
        </p:nvSpPr>
        <p:spPr>
          <a:xfrm>
            <a:off x="609600" y="1488613"/>
            <a:ext cx="6705600" cy="3880773"/>
          </a:xfrm>
        </p:spPr>
        <p:txBody>
          <a:bodyPr>
            <a:normAutofit/>
          </a:bodyPr>
          <a:lstStyle/>
          <a:p>
            <a:pPr algn="just">
              <a:lnSpc>
                <a:spcPct val="115000"/>
              </a:lnSpc>
              <a:spcAft>
                <a:spcPts val="1000"/>
              </a:spcAft>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Hospital Management System provides the beneﬁts of streamlined operations, enhanced administration, control, superior patient care, strict  cost  control and improved   proﬁtability. </a:t>
            </a:r>
          </a:p>
          <a:p>
            <a:pPr algn="just">
              <a:lnSpc>
                <a:spcPct val="115000"/>
              </a:lnSpc>
              <a:spcAft>
                <a:spcPts val="1000"/>
              </a:spcAft>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HMS is powerful,  ﬂexible,  and   easy  to   use  and is   designed  and  developed   to  deliver  real conceivable beneﬁts to hospitals. More importantly it is backed by reliable and dependable  support. </a:t>
            </a:r>
          </a:p>
          <a:p>
            <a:pPr algn="just">
              <a:lnSpc>
                <a:spcPct val="115000"/>
              </a:lnSpc>
              <a:spcAft>
                <a:spcPts val="1000"/>
              </a:spcAft>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project ‘Hospital Management System’ is based on the database, object-oriented and networking techniques. </a:t>
            </a:r>
          </a:p>
          <a:p>
            <a:pPr algn="just">
              <a:lnSpc>
                <a:spcPct val="115000"/>
              </a:lnSpc>
              <a:spcAft>
                <a:spcPts val="1000"/>
              </a:spcAft>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Hospital Management System is custom built to meet the speciﬁc requirement of the mid and large size hospitals across the globe.</a:t>
            </a:r>
          </a:p>
          <a:p>
            <a:pPr algn="just">
              <a:lnSpc>
                <a:spcPct val="115000"/>
              </a:lnSpc>
              <a:spcAft>
                <a:spcPts val="1000"/>
              </a:spcAft>
            </a:pP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endParaRPr lang="en-IN" sz="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033D77F-B85D-4050-034A-98B3D20C870E}"/>
              </a:ext>
            </a:extLst>
          </p:cNvPr>
          <p:cNvSpPr>
            <a:spLocks noGrp="1"/>
          </p:cNvSpPr>
          <p:nvPr>
            <p:ph type="sldNum" sz="quarter" idx="12"/>
          </p:nvPr>
        </p:nvSpPr>
        <p:spPr/>
        <p:txBody>
          <a:bodyPr/>
          <a:lstStyle/>
          <a:p>
            <a:pPr lvl="0" algn="r" eaLnBrk="1" latinLnBrk="1" hangingPunct="1"/>
            <a:fld id="{566ABCEB-ACFC-4714-9973-3DA970169C29}" type="slidenum">
              <a:rPr lang="ru-RU" altLang="en-US">
                <a:solidFill>
                  <a:schemeClr val="tx1"/>
                </a:solidFill>
              </a:rPr>
              <a:pPr lvl="0" algn="r" eaLnBrk="1" latinLnBrk="1" hangingPunct="1"/>
              <a:t>3</a:t>
            </a:fld>
            <a:endParaRPr lang="ru-RU" altLang="en-US">
              <a:solidFill>
                <a:schemeClr val="tx1"/>
              </a:solidFill>
            </a:endParaRPr>
          </a:p>
        </p:txBody>
      </p:sp>
    </p:spTree>
    <p:extLst>
      <p:ext uri="{BB962C8B-B14F-4D97-AF65-F5344CB8AC3E}">
        <p14:creationId xmlns:p14="http://schemas.microsoft.com/office/powerpoint/2010/main" val="417449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B85D-1CC0-023A-6BF7-97FA4D925F17}"/>
              </a:ext>
            </a:extLst>
          </p:cNvPr>
          <p:cNvSpPr>
            <a:spLocks noGrp="1"/>
          </p:cNvSpPr>
          <p:nvPr>
            <p:ph type="title"/>
          </p:nvPr>
        </p:nvSpPr>
        <p:spPr>
          <a:xfrm>
            <a:off x="609599" y="609600"/>
            <a:ext cx="7696201" cy="1320800"/>
          </a:xfrm>
        </p:spPr>
        <p:txBody>
          <a:bodyPr>
            <a:normAutofit/>
          </a:bodyPr>
          <a:lstStyle/>
          <a:p>
            <a:pPr algn="ctr"/>
            <a:r>
              <a:rPr lang="en-IN" sz="4000" b="1" dirty="0">
                <a:solidFill>
                  <a:schemeClr val="tx1"/>
                </a:solidFill>
                <a:latin typeface="Times New Roman" panose="02020603050405020304" pitchFamily="18" charset="0"/>
                <a:cs typeface="Times New Roman" panose="02020603050405020304" pitchFamily="18" charset="0"/>
              </a:rPr>
              <a:t>FACE RECOGNITION</a:t>
            </a:r>
          </a:p>
        </p:txBody>
      </p:sp>
      <p:sp>
        <p:nvSpPr>
          <p:cNvPr id="3" name="Content Placeholder 2">
            <a:extLst>
              <a:ext uri="{FF2B5EF4-FFF2-40B4-BE49-F238E27FC236}">
                <a16:creationId xmlns:a16="http://schemas.microsoft.com/office/drawing/2014/main" id="{12A81E45-E925-8701-0727-C2AC01329F44}"/>
              </a:ext>
            </a:extLst>
          </p:cNvPr>
          <p:cNvSpPr>
            <a:spLocks noGrp="1"/>
          </p:cNvSpPr>
          <p:nvPr>
            <p:ph idx="1"/>
          </p:nvPr>
        </p:nvSpPr>
        <p:spPr>
          <a:xfrm>
            <a:off x="609600" y="1676400"/>
            <a:ext cx="6347714" cy="3880773"/>
          </a:xfrm>
        </p:spPr>
        <p:txBody>
          <a:bodyPr>
            <a:normAutofit fontScale="85000" lnSpcReduction="10000"/>
          </a:bodyPr>
          <a:lstStyle/>
          <a:p>
            <a:pPr algn="just">
              <a:lnSpc>
                <a:spcPct val="107000"/>
              </a:lnSpc>
              <a:spcAft>
                <a:spcPts val="800"/>
              </a:spcAft>
            </a:pPr>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Facial Recognition is a recognition technique used to detect faces of individuals whose images are saved in the data set.</a:t>
            </a:r>
          </a:p>
          <a:p>
            <a:pPr algn="just">
              <a:lnSpc>
                <a:spcPct val="107000"/>
              </a:lnSpc>
              <a:spcAft>
                <a:spcPts val="8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It works by identifying and measuring facial features in an image. Facial recognition can identify human faces in images or videos, determine if the face in two images belongs to the same person, or search for a face among a large collection of existing images.</a:t>
            </a:r>
          </a:p>
          <a:p>
            <a:pPr marL="0" indent="0" algn="just">
              <a:lnSpc>
                <a:spcPct val="107000"/>
              </a:lnSpc>
              <a:spcAft>
                <a:spcPts val="800"/>
              </a:spcAft>
              <a:buNone/>
            </a:pPr>
            <a:endPar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IN" sz="1800" dirty="0">
                <a:solidFill>
                  <a:schemeClr val="tx1"/>
                </a:solidFill>
                <a:latin typeface="Times New Roman" panose="02020603050405020304" pitchFamily="18" charset="0"/>
                <a:cs typeface="Times New Roman" panose="02020603050405020304" pitchFamily="18" charset="0"/>
              </a:rPr>
              <a:t>VARIOUS STEPS INVOLVED:</a:t>
            </a:r>
          </a:p>
          <a:p>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Step 1: Face detection</a:t>
            </a:r>
          </a:p>
          <a:p>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Step 2: Face analysis</a:t>
            </a:r>
          </a:p>
          <a:p>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Step 3: Converting the image to data</a:t>
            </a:r>
          </a:p>
          <a:p>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Step 4: Finding a match</a:t>
            </a:r>
          </a:p>
          <a:p>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4292FF6-7BF1-CCF2-AE15-65049760FBBB}"/>
              </a:ext>
            </a:extLst>
          </p:cNvPr>
          <p:cNvSpPr>
            <a:spLocks noGrp="1"/>
          </p:cNvSpPr>
          <p:nvPr>
            <p:ph type="sldNum" sz="quarter" idx="12"/>
          </p:nvPr>
        </p:nvSpPr>
        <p:spPr/>
        <p:txBody>
          <a:bodyPr/>
          <a:lstStyle/>
          <a:p>
            <a:pPr lvl="0" algn="r" eaLnBrk="1" latinLnBrk="1" hangingPunct="1"/>
            <a:fld id="{566ABCEB-ACFC-4714-9973-3DA970169C29}" type="slidenum">
              <a:rPr lang="ru-RU" altLang="en-US">
                <a:solidFill>
                  <a:srgbClr val="898989"/>
                </a:solidFill>
              </a:rPr>
              <a:pPr lvl="0" algn="r" eaLnBrk="1" latinLnBrk="1" hangingPunct="1"/>
              <a:t>4</a:t>
            </a:fld>
            <a:endParaRPr lang="ru-RU" altLang="en-US">
              <a:solidFill>
                <a:srgbClr val="898989"/>
              </a:solidFill>
            </a:endParaRPr>
          </a:p>
        </p:txBody>
      </p:sp>
    </p:spTree>
    <p:extLst>
      <p:ext uri="{BB962C8B-B14F-4D97-AF65-F5344CB8AC3E}">
        <p14:creationId xmlns:p14="http://schemas.microsoft.com/office/powerpoint/2010/main" val="3414616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8;p15">
            <a:extLst>
              <a:ext uri="{FF2B5EF4-FFF2-40B4-BE49-F238E27FC236}">
                <a16:creationId xmlns:a16="http://schemas.microsoft.com/office/drawing/2014/main" id="{857E98DE-B121-5C79-63E0-7AB3AFE26C9A}"/>
              </a:ext>
            </a:extLst>
          </p:cNvPr>
          <p:cNvGrpSpPr/>
          <p:nvPr/>
        </p:nvGrpSpPr>
        <p:grpSpPr>
          <a:xfrm>
            <a:off x="5787083" y="3786488"/>
            <a:ext cx="2728267" cy="2752427"/>
            <a:chOff x="457194" y="411475"/>
            <a:chExt cx="4385617" cy="4733627"/>
          </a:xfrm>
        </p:grpSpPr>
        <p:sp>
          <p:nvSpPr>
            <p:cNvPr id="5" name="Google Shape;49;p15">
              <a:extLst>
                <a:ext uri="{FF2B5EF4-FFF2-40B4-BE49-F238E27FC236}">
                  <a16:creationId xmlns:a16="http://schemas.microsoft.com/office/drawing/2014/main" id="{F522E57D-E7E0-4045-B679-51133E1AC220}"/>
                </a:ext>
              </a:extLst>
            </p:cNvPr>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50;p15">
              <a:extLst>
                <a:ext uri="{FF2B5EF4-FFF2-40B4-BE49-F238E27FC236}">
                  <a16:creationId xmlns:a16="http://schemas.microsoft.com/office/drawing/2014/main" id="{0811BFD4-A802-94D7-856C-DB76C28DA1C3}"/>
                </a:ext>
              </a:extLst>
            </p:cNvPr>
            <p:cNvGrpSpPr/>
            <p:nvPr/>
          </p:nvGrpSpPr>
          <p:grpSpPr>
            <a:xfrm>
              <a:off x="457194" y="824705"/>
              <a:ext cx="4385617" cy="4320397"/>
              <a:chOff x="457209" y="411470"/>
              <a:chExt cx="4385617" cy="4320397"/>
            </a:xfrm>
          </p:grpSpPr>
          <p:sp>
            <p:nvSpPr>
              <p:cNvPr id="13" name="Google Shape;51;p15">
                <a:extLst>
                  <a:ext uri="{FF2B5EF4-FFF2-40B4-BE49-F238E27FC236}">
                    <a16:creationId xmlns:a16="http://schemas.microsoft.com/office/drawing/2014/main" id="{5F6D42B9-9BA0-C3D5-73B5-EDBC48FF49DE}"/>
                  </a:ext>
                </a:extLst>
              </p:cNvPr>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p15">
                <a:extLst>
                  <a:ext uri="{FF2B5EF4-FFF2-40B4-BE49-F238E27FC236}">
                    <a16:creationId xmlns:a16="http://schemas.microsoft.com/office/drawing/2014/main" id="{2182A679-273D-7A24-49D0-78AC19211FE2}"/>
                  </a:ext>
                </a:extLst>
              </p:cNvPr>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3;p15">
                <a:extLst>
                  <a:ext uri="{FF2B5EF4-FFF2-40B4-BE49-F238E27FC236}">
                    <a16:creationId xmlns:a16="http://schemas.microsoft.com/office/drawing/2014/main" id="{577E2CC7-D245-8694-BB6C-2C2449A5228F}"/>
                  </a:ext>
                </a:extLst>
              </p:cNvPr>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p15">
                <a:extLst>
                  <a:ext uri="{FF2B5EF4-FFF2-40B4-BE49-F238E27FC236}">
                    <a16:creationId xmlns:a16="http://schemas.microsoft.com/office/drawing/2014/main" id="{B78CC761-FA52-7D98-8D6A-AB8B346D360F}"/>
                  </a:ext>
                </a:extLst>
              </p:cNvPr>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p15">
                <a:extLst>
                  <a:ext uri="{FF2B5EF4-FFF2-40B4-BE49-F238E27FC236}">
                    <a16:creationId xmlns:a16="http://schemas.microsoft.com/office/drawing/2014/main" id="{075E864B-ADB3-3C38-9BBD-A41031F628E3}"/>
                  </a:ext>
                </a:extLst>
              </p:cNvPr>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p15">
                <a:extLst>
                  <a:ext uri="{FF2B5EF4-FFF2-40B4-BE49-F238E27FC236}">
                    <a16:creationId xmlns:a16="http://schemas.microsoft.com/office/drawing/2014/main" id="{65A30928-55D7-6A77-5986-0E181A4D0A01}"/>
                  </a:ext>
                </a:extLst>
              </p:cNvPr>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p15">
                <a:extLst>
                  <a:ext uri="{FF2B5EF4-FFF2-40B4-BE49-F238E27FC236}">
                    <a16:creationId xmlns:a16="http://schemas.microsoft.com/office/drawing/2014/main" id="{3F2EA3F4-A059-3E22-785A-460709F3AF6F}"/>
                  </a:ext>
                </a:extLst>
              </p:cNvPr>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p15">
                <a:extLst>
                  <a:ext uri="{FF2B5EF4-FFF2-40B4-BE49-F238E27FC236}">
                    <a16:creationId xmlns:a16="http://schemas.microsoft.com/office/drawing/2014/main" id="{5DD49520-0002-C68B-4AC5-D64E8ACE3924}"/>
                  </a:ext>
                </a:extLst>
              </p:cNvPr>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p15">
                <a:extLst>
                  <a:ext uri="{FF2B5EF4-FFF2-40B4-BE49-F238E27FC236}">
                    <a16:creationId xmlns:a16="http://schemas.microsoft.com/office/drawing/2014/main" id="{5E23C768-50FF-EF8F-D42B-7511E6BE5185}"/>
                  </a:ext>
                </a:extLst>
              </p:cNvPr>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p15">
                <a:extLst>
                  <a:ext uri="{FF2B5EF4-FFF2-40B4-BE49-F238E27FC236}">
                    <a16:creationId xmlns:a16="http://schemas.microsoft.com/office/drawing/2014/main" id="{67DF287E-7145-9098-97C8-F337B851E769}"/>
                  </a:ext>
                </a:extLst>
              </p:cNvPr>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p15">
                <a:extLst>
                  <a:ext uri="{FF2B5EF4-FFF2-40B4-BE49-F238E27FC236}">
                    <a16:creationId xmlns:a16="http://schemas.microsoft.com/office/drawing/2014/main" id="{78F9881B-2E4B-C368-702D-0A6E9344E64F}"/>
                  </a:ext>
                </a:extLst>
              </p:cNvPr>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p15">
                <a:extLst>
                  <a:ext uri="{FF2B5EF4-FFF2-40B4-BE49-F238E27FC236}">
                    <a16:creationId xmlns:a16="http://schemas.microsoft.com/office/drawing/2014/main" id="{4CAAD998-4193-CB7E-0F9B-A5F64D5D2A0A}"/>
                  </a:ext>
                </a:extLst>
              </p:cNvPr>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p15">
                <a:extLst>
                  <a:ext uri="{FF2B5EF4-FFF2-40B4-BE49-F238E27FC236}">
                    <a16:creationId xmlns:a16="http://schemas.microsoft.com/office/drawing/2014/main" id="{5599C239-EB38-B42F-4B64-9112A7F02B0E}"/>
                  </a:ext>
                </a:extLst>
              </p:cNvPr>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p15">
                <a:extLst>
                  <a:ext uri="{FF2B5EF4-FFF2-40B4-BE49-F238E27FC236}">
                    <a16:creationId xmlns:a16="http://schemas.microsoft.com/office/drawing/2014/main" id="{AF0A194B-718C-5E64-BB7E-FBE0B6BD0A67}"/>
                  </a:ext>
                </a:extLst>
              </p:cNvPr>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5;p15">
                <a:extLst>
                  <a:ext uri="{FF2B5EF4-FFF2-40B4-BE49-F238E27FC236}">
                    <a16:creationId xmlns:a16="http://schemas.microsoft.com/office/drawing/2014/main" id="{E2B5F453-F1FE-2C77-8647-4773552B3F21}"/>
                  </a:ext>
                </a:extLst>
              </p:cNvPr>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p15">
                <a:extLst>
                  <a:ext uri="{FF2B5EF4-FFF2-40B4-BE49-F238E27FC236}">
                    <a16:creationId xmlns:a16="http://schemas.microsoft.com/office/drawing/2014/main" id="{56D96AFE-FFAC-C94B-DDA5-F96F391B1339}"/>
                  </a:ext>
                </a:extLst>
              </p:cNvPr>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p15">
                <a:extLst>
                  <a:ext uri="{FF2B5EF4-FFF2-40B4-BE49-F238E27FC236}">
                    <a16:creationId xmlns:a16="http://schemas.microsoft.com/office/drawing/2014/main" id="{B54AF020-9294-7D42-EA46-A5F0138F8D40}"/>
                  </a:ext>
                </a:extLst>
              </p:cNvPr>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p15">
                <a:extLst>
                  <a:ext uri="{FF2B5EF4-FFF2-40B4-BE49-F238E27FC236}">
                    <a16:creationId xmlns:a16="http://schemas.microsoft.com/office/drawing/2014/main" id="{0898AB89-FAD1-668D-688D-0888391D2AF7}"/>
                  </a:ext>
                </a:extLst>
              </p:cNvPr>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p15">
                <a:extLst>
                  <a:ext uri="{FF2B5EF4-FFF2-40B4-BE49-F238E27FC236}">
                    <a16:creationId xmlns:a16="http://schemas.microsoft.com/office/drawing/2014/main" id="{551C58C6-ECF2-6DB3-DBF3-59F6BBB4C590}"/>
                  </a:ext>
                </a:extLst>
              </p:cNvPr>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0;p15">
                <a:extLst>
                  <a:ext uri="{FF2B5EF4-FFF2-40B4-BE49-F238E27FC236}">
                    <a16:creationId xmlns:a16="http://schemas.microsoft.com/office/drawing/2014/main" id="{8E2C236D-81D9-45C2-4958-1BBBC9E6DE85}"/>
                  </a:ext>
                </a:extLst>
              </p:cNvPr>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1;p15">
                <a:extLst>
                  <a:ext uri="{FF2B5EF4-FFF2-40B4-BE49-F238E27FC236}">
                    <a16:creationId xmlns:a16="http://schemas.microsoft.com/office/drawing/2014/main" id="{12C0D6B7-CCA2-1A2C-599F-453C245203AC}"/>
                  </a:ext>
                </a:extLst>
              </p:cNvPr>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p15">
                <a:extLst>
                  <a:ext uri="{FF2B5EF4-FFF2-40B4-BE49-F238E27FC236}">
                    <a16:creationId xmlns:a16="http://schemas.microsoft.com/office/drawing/2014/main" id="{7E094EB4-1036-F0B7-B0C3-F15A4D417645}"/>
                  </a:ext>
                </a:extLst>
              </p:cNvPr>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p15">
                <a:extLst>
                  <a:ext uri="{FF2B5EF4-FFF2-40B4-BE49-F238E27FC236}">
                    <a16:creationId xmlns:a16="http://schemas.microsoft.com/office/drawing/2014/main" id="{EF3DE801-F67F-2E58-2145-FD37D5226683}"/>
                  </a:ext>
                </a:extLst>
              </p:cNvPr>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p15">
                <a:extLst>
                  <a:ext uri="{FF2B5EF4-FFF2-40B4-BE49-F238E27FC236}">
                    <a16:creationId xmlns:a16="http://schemas.microsoft.com/office/drawing/2014/main" id="{5E902A55-2089-9395-8D92-E48B12AAC65A}"/>
                  </a:ext>
                </a:extLst>
              </p:cNvPr>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p15">
                <a:extLst>
                  <a:ext uri="{FF2B5EF4-FFF2-40B4-BE49-F238E27FC236}">
                    <a16:creationId xmlns:a16="http://schemas.microsoft.com/office/drawing/2014/main" id="{36F6C15E-50D7-DAC6-BA9D-FF3BDA2F800C}"/>
                  </a:ext>
                </a:extLst>
              </p:cNvPr>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6;p15">
                <a:extLst>
                  <a:ext uri="{FF2B5EF4-FFF2-40B4-BE49-F238E27FC236}">
                    <a16:creationId xmlns:a16="http://schemas.microsoft.com/office/drawing/2014/main" id="{F97C3D2E-2C31-1572-7111-7242928080D0}"/>
                  </a:ext>
                </a:extLst>
              </p:cNvPr>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p15">
                <a:extLst>
                  <a:ext uri="{FF2B5EF4-FFF2-40B4-BE49-F238E27FC236}">
                    <a16:creationId xmlns:a16="http://schemas.microsoft.com/office/drawing/2014/main" id="{D4052AD7-EAFA-00B3-2809-731EFA362100}"/>
                  </a:ext>
                </a:extLst>
              </p:cNvPr>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8;p15">
                <a:extLst>
                  <a:ext uri="{FF2B5EF4-FFF2-40B4-BE49-F238E27FC236}">
                    <a16:creationId xmlns:a16="http://schemas.microsoft.com/office/drawing/2014/main" id="{E5704A94-CE0F-54EA-24F4-4F52D238044D}"/>
                  </a:ext>
                </a:extLst>
              </p:cNvPr>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9;p15">
                <a:extLst>
                  <a:ext uri="{FF2B5EF4-FFF2-40B4-BE49-F238E27FC236}">
                    <a16:creationId xmlns:a16="http://schemas.microsoft.com/office/drawing/2014/main" id="{86A06BF7-1CAB-D00B-17F8-AA1D81928D2C}"/>
                  </a:ext>
                </a:extLst>
              </p:cNvPr>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0;p15">
                <a:extLst>
                  <a:ext uri="{FF2B5EF4-FFF2-40B4-BE49-F238E27FC236}">
                    <a16:creationId xmlns:a16="http://schemas.microsoft.com/office/drawing/2014/main" id="{C4CDDBA0-0921-0FB8-024C-75898CF15109}"/>
                  </a:ext>
                </a:extLst>
              </p:cNvPr>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p15">
                <a:extLst>
                  <a:ext uri="{FF2B5EF4-FFF2-40B4-BE49-F238E27FC236}">
                    <a16:creationId xmlns:a16="http://schemas.microsoft.com/office/drawing/2014/main" id="{CD2FF819-981A-0BD1-92D3-37B01BA87A7B}"/>
                  </a:ext>
                </a:extLst>
              </p:cNvPr>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p15">
                <a:extLst>
                  <a:ext uri="{FF2B5EF4-FFF2-40B4-BE49-F238E27FC236}">
                    <a16:creationId xmlns:a16="http://schemas.microsoft.com/office/drawing/2014/main" id="{11435EF6-972A-4334-FF4D-C09DECCA8569}"/>
                  </a:ext>
                </a:extLst>
              </p:cNvPr>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p15">
                <a:extLst>
                  <a:ext uri="{FF2B5EF4-FFF2-40B4-BE49-F238E27FC236}">
                    <a16:creationId xmlns:a16="http://schemas.microsoft.com/office/drawing/2014/main" id="{CE7A3BF4-5327-D3D1-881E-1A4A5E91751F}"/>
                  </a:ext>
                </a:extLst>
              </p:cNvPr>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p15">
                <a:extLst>
                  <a:ext uri="{FF2B5EF4-FFF2-40B4-BE49-F238E27FC236}">
                    <a16:creationId xmlns:a16="http://schemas.microsoft.com/office/drawing/2014/main" id="{CF49C5F4-2271-BC4C-8C29-77DB9DEA32E4}"/>
                  </a:ext>
                </a:extLst>
              </p:cNvPr>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p15">
                <a:extLst>
                  <a:ext uri="{FF2B5EF4-FFF2-40B4-BE49-F238E27FC236}">
                    <a16:creationId xmlns:a16="http://schemas.microsoft.com/office/drawing/2014/main" id="{16FFCDDC-59C4-BC42-0C32-15E5B77963BD}"/>
                  </a:ext>
                </a:extLst>
              </p:cNvPr>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p15">
                <a:extLst>
                  <a:ext uri="{FF2B5EF4-FFF2-40B4-BE49-F238E27FC236}">
                    <a16:creationId xmlns:a16="http://schemas.microsoft.com/office/drawing/2014/main" id="{8C8E3954-D50E-CB20-CE63-8E5F2510B1FE}"/>
                  </a:ext>
                </a:extLst>
              </p:cNvPr>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7;p15">
                <a:extLst>
                  <a:ext uri="{FF2B5EF4-FFF2-40B4-BE49-F238E27FC236}">
                    <a16:creationId xmlns:a16="http://schemas.microsoft.com/office/drawing/2014/main" id="{0B9A8570-A77E-E797-5945-987AAF2D4A0E}"/>
                  </a:ext>
                </a:extLst>
              </p:cNvPr>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p15">
                <a:extLst>
                  <a:ext uri="{FF2B5EF4-FFF2-40B4-BE49-F238E27FC236}">
                    <a16:creationId xmlns:a16="http://schemas.microsoft.com/office/drawing/2014/main" id="{3B8686EB-2437-EAA1-2EB1-4399B1A186E0}"/>
                  </a:ext>
                </a:extLst>
              </p:cNvPr>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9;p15">
                <a:extLst>
                  <a:ext uri="{FF2B5EF4-FFF2-40B4-BE49-F238E27FC236}">
                    <a16:creationId xmlns:a16="http://schemas.microsoft.com/office/drawing/2014/main" id="{211919A5-7BFF-AADD-532A-54286A1E957D}"/>
                  </a:ext>
                </a:extLst>
              </p:cNvPr>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0;p15">
                <a:extLst>
                  <a:ext uri="{FF2B5EF4-FFF2-40B4-BE49-F238E27FC236}">
                    <a16:creationId xmlns:a16="http://schemas.microsoft.com/office/drawing/2014/main" id="{67B0E784-3BB3-72FD-1F20-E009A1DC5204}"/>
                  </a:ext>
                </a:extLst>
              </p:cNvPr>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1;p15">
                <a:extLst>
                  <a:ext uri="{FF2B5EF4-FFF2-40B4-BE49-F238E27FC236}">
                    <a16:creationId xmlns:a16="http://schemas.microsoft.com/office/drawing/2014/main" id="{67CF6DFC-EDCC-DD40-4219-DD2EE00EB50F}"/>
                  </a:ext>
                </a:extLst>
              </p:cNvPr>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2;p15">
                <a:extLst>
                  <a:ext uri="{FF2B5EF4-FFF2-40B4-BE49-F238E27FC236}">
                    <a16:creationId xmlns:a16="http://schemas.microsoft.com/office/drawing/2014/main" id="{D9CD8995-3F67-2F33-AA4F-12A26D8A1146}"/>
                  </a:ext>
                </a:extLst>
              </p:cNvPr>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3;p15">
                <a:extLst>
                  <a:ext uri="{FF2B5EF4-FFF2-40B4-BE49-F238E27FC236}">
                    <a16:creationId xmlns:a16="http://schemas.microsoft.com/office/drawing/2014/main" id="{6DDA2452-B7CD-CB98-1A06-D8B91F3A90BD}"/>
                  </a:ext>
                </a:extLst>
              </p:cNvPr>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p15">
                <a:extLst>
                  <a:ext uri="{FF2B5EF4-FFF2-40B4-BE49-F238E27FC236}">
                    <a16:creationId xmlns:a16="http://schemas.microsoft.com/office/drawing/2014/main" id="{3145EC22-DEEA-8D65-A7E0-63D525E5CC1B}"/>
                  </a:ext>
                </a:extLst>
              </p:cNvPr>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p15">
                <a:extLst>
                  <a:ext uri="{FF2B5EF4-FFF2-40B4-BE49-F238E27FC236}">
                    <a16:creationId xmlns:a16="http://schemas.microsoft.com/office/drawing/2014/main" id="{8AFF2A0E-6BF0-AC7A-5A59-C461E42967F9}"/>
                  </a:ext>
                </a:extLst>
              </p:cNvPr>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6;p15">
                <a:extLst>
                  <a:ext uri="{FF2B5EF4-FFF2-40B4-BE49-F238E27FC236}">
                    <a16:creationId xmlns:a16="http://schemas.microsoft.com/office/drawing/2014/main" id="{DBE05F6A-9443-91DA-0160-44BBE891C078}"/>
                  </a:ext>
                </a:extLst>
              </p:cNvPr>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7;p15">
                <a:extLst>
                  <a:ext uri="{FF2B5EF4-FFF2-40B4-BE49-F238E27FC236}">
                    <a16:creationId xmlns:a16="http://schemas.microsoft.com/office/drawing/2014/main" id="{193592B8-1A39-9215-FAFD-3DBC3D484B05}"/>
                  </a:ext>
                </a:extLst>
              </p:cNvPr>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8;p15">
                <a:extLst>
                  <a:ext uri="{FF2B5EF4-FFF2-40B4-BE49-F238E27FC236}">
                    <a16:creationId xmlns:a16="http://schemas.microsoft.com/office/drawing/2014/main" id="{1582F6E4-1D5E-17DC-9D48-CFCC301B6894}"/>
                  </a:ext>
                </a:extLst>
              </p:cNvPr>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9;p15">
                <a:extLst>
                  <a:ext uri="{FF2B5EF4-FFF2-40B4-BE49-F238E27FC236}">
                    <a16:creationId xmlns:a16="http://schemas.microsoft.com/office/drawing/2014/main" id="{D0A4C675-9BA4-C0B0-3437-7AA9183379A8}"/>
                  </a:ext>
                </a:extLst>
              </p:cNvPr>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0;p15">
                <a:extLst>
                  <a:ext uri="{FF2B5EF4-FFF2-40B4-BE49-F238E27FC236}">
                    <a16:creationId xmlns:a16="http://schemas.microsoft.com/office/drawing/2014/main" id="{5D903602-5B69-B070-00E6-994E21978F2A}"/>
                  </a:ext>
                </a:extLst>
              </p:cNvPr>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1;p15">
                <a:extLst>
                  <a:ext uri="{FF2B5EF4-FFF2-40B4-BE49-F238E27FC236}">
                    <a16:creationId xmlns:a16="http://schemas.microsoft.com/office/drawing/2014/main" id="{70B2445A-CE34-E8D9-2B1B-C96F7297A2F9}"/>
                  </a:ext>
                </a:extLst>
              </p:cNvPr>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2;p15">
                <a:extLst>
                  <a:ext uri="{FF2B5EF4-FFF2-40B4-BE49-F238E27FC236}">
                    <a16:creationId xmlns:a16="http://schemas.microsoft.com/office/drawing/2014/main" id="{A8B73A97-7244-182A-494B-CFD00DFF564F}"/>
                  </a:ext>
                </a:extLst>
              </p:cNvPr>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3;p15">
                <a:extLst>
                  <a:ext uri="{FF2B5EF4-FFF2-40B4-BE49-F238E27FC236}">
                    <a16:creationId xmlns:a16="http://schemas.microsoft.com/office/drawing/2014/main" id="{8EC57B00-66DF-03D9-4435-88B8D8724E63}"/>
                  </a:ext>
                </a:extLst>
              </p:cNvPr>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4;p15">
                <a:extLst>
                  <a:ext uri="{FF2B5EF4-FFF2-40B4-BE49-F238E27FC236}">
                    <a16:creationId xmlns:a16="http://schemas.microsoft.com/office/drawing/2014/main" id="{2D314C49-54BF-0800-2098-3BC333BED213}"/>
                  </a:ext>
                </a:extLst>
              </p:cNvPr>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5;p15">
                <a:extLst>
                  <a:ext uri="{FF2B5EF4-FFF2-40B4-BE49-F238E27FC236}">
                    <a16:creationId xmlns:a16="http://schemas.microsoft.com/office/drawing/2014/main" id="{BD764D92-4B96-920E-B705-DBB19FBB77B0}"/>
                  </a:ext>
                </a:extLst>
              </p:cNvPr>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6;p15">
                <a:extLst>
                  <a:ext uri="{FF2B5EF4-FFF2-40B4-BE49-F238E27FC236}">
                    <a16:creationId xmlns:a16="http://schemas.microsoft.com/office/drawing/2014/main" id="{1FEF2103-8B40-7747-3829-1A05B21D8AD6}"/>
                  </a:ext>
                </a:extLst>
              </p:cNvPr>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7;p15">
                <a:extLst>
                  <a:ext uri="{FF2B5EF4-FFF2-40B4-BE49-F238E27FC236}">
                    <a16:creationId xmlns:a16="http://schemas.microsoft.com/office/drawing/2014/main" id="{3C3B4795-0878-80A8-1BA5-DFEAB1101190}"/>
                  </a:ext>
                </a:extLst>
              </p:cNvPr>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8;p15">
                <a:extLst>
                  <a:ext uri="{FF2B5EF4-FFF2-40B4-BE49-F238E27FC236}">
                    <a16:creationId xmlns:a16="http://schemas.microsoft.com/office/drawing/2014/main" id="{1CC64A10-2C3E-3F14-B8EB-471B2574E4FC}"/>
                  </a:ext>
                </a:extLst>
              </p:cNvPr>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9;p15">
                <a:extLst>
                  <a:ext uri="{FF2B5EF4-FFF2-40B4-BE49-F238E27FC236}">
                    <a16:creationId xmlns:a16="http://schemas.microsoft.com/office/drawing/2014/main" id="{5216E362-6B3F-909A-CA30-1784CE0AB5E1}"/>
                  </a:ext>
                </a:extLst>
              </p:cNvPr>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0;p15">
                <a:extLst>
                  <a:ext uri="{FF2B5EF4-FFF2-40B4-BE49-F238E27FC236}">
                    <a16:creationId xmlns:a16="http://schemas.microsoft.com/office/drawing/2014/main" id="{1F103FED-CB41-3488-3D4E-999BECEE378F}"/>
                  </a:ext>
                </a:extLst>
              </p:cNvPr>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1;p15">
                <a:extLst>
                  <a:ext uri="{FF2B5EF4-FFF2-40B4-BE49-F238E27FC236}">
                    <a16:creationId xmlns:a16="http://schemas.microsoft.com/office/drawing/2014/main" id="{6EDCAD0E-A17E-5675-41EC-2758E22EB362}"/>
                  </a:ext>
                </a:extLst>
              </p:cNvPr>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2;p15">
                <a:extLst>
                  <a:ext uri="{FF2B5EF4-FFF2-40B4-BE49-F238E27FC236}">
                    <a16:creationId xmlns:a16="http://schemas.microsoft.com/office/drawing/2014/main" id="{CB7F5525-01F3-8141-C04A-AE4646C818A8}"/>
                  </a:ext>
                </a:extLst>
              </p:cNvPr>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3;p15">
                <a:extLst>
                  <a:ext uri="{FF2B5EF4-FFF2-40B4-BE49-F238E27FC236}">
                    <a16:creationId xmlns:a16="http://schemas.microsoft.com/office/drawing/2014/main" id="{A3FB88B1-CA5E-C370-5158-52A27B2DBDF9}"/>
                  </a:ext>
                </a:extLst>
              </p:cNvPr>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4;p15">
                <a:extLst>
                  <a:ext uri="{FF2B5EF4-FFF2-40B4-BE49-F238E27FC236}">
                    <a16:creationId xmlns:a16="http://schemas.microsoft.com/office/drawing/2014/main" id="{17E0A29D-2CBC-7906-019F-1FC58CA198BB}"/>
                  </a:ext>
                </a:extLst>
              </p:cNvPr>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5;p15">
                <a:extLst>
                  <a:ext uri="{FF2B5EF4-FFF2-40B4-BE49-F238E27FC236}">
                    <a16:creationId xmlns:a16="http://schemas.microsoft.com/office/drawing/2014/main" id="{9BE30F39-04D1-8B17-F74F-207F6AE06543}"/>
                  </a:ext>
                </a:extLst>
              </p:cNvPr>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6;p15">
                <a:extLst>
                  <a:ext uri="{FF2B5EF4-FFF2-40B4-BE49-F238E27FC236}">
                    <a16:creationId xmlns:a16="http://schemas.microsoft.com/office/drawing/2014/main" id="{97C88A63-F6E1-3C7A-F074-827D03B4E688}"/>
                  </a:ext>
                </a:extLst>
              </p:cNvPr>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7;p15">
                <a:extLst>
                  <a:ext uri="{FF2B5EF4-FFF2-40B4-BE49-F238E27FC236}">
                    <a16:creationId xmlns:a16="http://schemas.microsoft.com/office/drawing/2014/main" id="{5E872159-B2A9-086B-86D4-70DB646B6E73}"/>
                  </a:ext>
                </a:extLst>
              </p:cNvPr>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8;p15">
                <a:extLst>
                  <a:ext uri="{FF2B5EF4-FFF2-40B4-BE49-F238E27FC236}">
                    <a16:creationId xmlns:a16="http://schemas.microsoft.com/office/drawing/2014/main" id="{6EC66050-C8AA-8060-C726-11684E234D1E}"/>
                  </a:ext>
                </a:extLst>
              </p:cNvPr>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9;p15">
                <a:extLst>
                  <a:ext uri="{FF2B5EF4-FFF2-40B4-BE49-F238E27FC236}">
                    <a16:creationId xmlns:a16="http://schemas.microsoft.com/office/drawing/2014/main" id="{6598E9C8-CC75-83A2-B579-AB05D7A550CD}"/>
                  </a:ext>
                </a:extLst>
              </p:cNvPr>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0;p15">
                <a:extLst>
                  <a:ext uri="{FF2B5EF4-FFF2-40B4-BE49-F238E27FC236}">
                    <a16:creationId xmlns:a16="http://schemas.microsoft.com/office/drawing/2014/main" id="{DCE555AA-AC69-E0B4-C5BD-D508781BF5AA}"/>
                  </a:ext>
                </a:extLst>
              </p:cNvPr>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1;p15">
                <a:extLst>
                  <a:ext uri="{FF2B5EF4-FFF2-40B4-BE49-F238E27FC236}">
                    <a16:creationId xmlns:a16="http://schemas.microsoft.com/office/drawing/2014/main" id="{9B93F0DB-A3F3-4B38-DC0D-85D7DB247191}"/>
                  </a:ext>
                </a:extLst>
              </p:cNvPr>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2;p15">
                <a:extLst>
                  <a:ext uri="{FF2B5EF4-FFF2-40B4-BE49-F238E27FC236}">
                    <a16:creationId xmlns:a16="http://schemas.microsoft.com/office/drawing/2014/main" id="{3775858B-945F-9FD6-628B-BDC7F35F2D83}"/>
                  </a:ext>
                </a:extLst>
              </p:cNvPr>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3;p15">
                <a:extLst>
                  <a:ext uri="{FF2B5EF4-FFF2-40B4-BE49-F238E27FC236}">
                    <a16:creationId xmlns:a16="http://schemas.microsoft.com/office/drawing/2014/main" id="{34577792-65F4-2ABA-C3F4-C52E81F4DBE0}"/>
                  </a:ext>
                </a:extLst>
              </p:cNvPr>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4;p15">
                <a:extLst>
                  <a:ext uri="{FF2B5EF4-FFF2-40B4-BE49-F238E27FC236}">
                    <a16:creationId xmlns:a16="http://schemas.microsoft.com/office/drawing/2014/main" id="{2850E07F-D78E-CD53-DB9E-11AE645FFCDB}"/>
                  </a:ext>
                </a:extLst>
              </p:cNvPr>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5;p15">
                <a:extLst>
                  <a:ext uri="{FF2B5EF4-FFF2-40B4-BE49-F238E27FC236}">
                    <a16:creationId xmlns:a16="http://schemas.microsoft.com/office/drawing/2014/main" id="{19A91D98-E4BD-EE8F-113C-D798C3E6C080}"/>
                  </a:ext>
                </a:extLst>
              </p:cNvPr>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6;p15">
                <a:extLst>
                  <a:ext uri="{FF2B5EF4-FFF2-40B4-BE49-F238E27FC236}">
                    <a16:creationId xmlns:a16="http://schemas.microsoft.com/office/drawing/2014/main" id="{6F7E5602-F567-868A-66DB-6AF0EB8C01F6}"/>
                  </a:ext>
                </a:extLst>
              </p:cNvPr>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7;p15">
                <a:extLst>
                  <a:ext uri="{FF2B5EF4-FFF2-40B4-BE49-F238E27FC236}">
                    <a16:creationId xmlns:a16="http://schemas.microsoft.com/office/drawing/2014/main" id="{57D2E0FA-61B6-F1C6-0F99-0A178A6BC9BC}"/>
                  </a:ext>
                </a:extLst>
              </p:cNvPr>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8;p15">
                <a:extLst>
                  <a:ext uri="{FF2B5EF4-FFF2-40B4-BE49-F238E27FC236}">
                    <a16:creationId xmlns:a16="http://schemas.microsoft.com/office/drawing/2014/main" id="{BFE6F9B5-D0CA-FB88-49FA-869890554DBF}"/>
                  </a:ext>
                </a:extLst>
              </p:cNvPr>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9;p15">
                <a:extLst>
                  <a:ext uri="{FF2B5EF4-FFF2-40B4-BE49-F238E27FC236}">
                    <a16:creationId xmlns:a16="http://schemas.microsoft.com/office/drawing/2014/main" id="{E414943C-D824-6769-97EF-06FD91EDF91F}"/>
                  </a:ext>
                </a:extLst>
              </p:cNvPr>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0;p15">
                <a:extLst>
                  <a:ext uri="{FF2B5EF4-FFF2-40B4-BE49-F238E27FC236}">
                    <a16:creationId xmlns:a16="http://schemas.microsoft.com/office/drawing/2014/main" id="{6109F878-0A44-C1C7-70B4-0A059686CEBC}"/>
                  </a:ext>
                </a:extLst>
              </p:cNvPr>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1;p15">
                <a:extLst>
                  <a:ext uri="{FF2B5EF4-FFF2-40B4-BE49-F238E27FC236}">
                    <a16:creationId xmlns:a16="http://schemas.microsoft.com/office/drawing/2014/main" id="{75C17DE9-60B4-7F2E-C1AB-F08B930516BA}"/>
                  </a:ext>
                </a:extLst>
              </p:cNvPr>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2;p15">
                <a:extLst>
                  <a:ext uri="{FF2B5EF4-FFF2-40B4-BE49-F238E27FC236}">
                    <a16:creationId xmlns:a16="http://schemas.microsoft.com/office/drawing/2014/main" id="{7F4B3372-78A5-B4CB-B4BF-D760F3347C9C}"/>
                  </a:ext>
                </a:extLst>
              </p:cNvPr>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3;p15">
                <a:extLst>
                  <a:ext uri="{FF2B5EF4-FFF2-40B4-BE49-F238E27FC236}">
                    <a16:creationId xmlns:a16="http://schemas.microsoft.com/office/drawing/2014/main" id="{D2AAE4D6-7F61-928D-73B4-DF0F3FCAE763}"/>
                  </a:ext>
                </a:extLst>
              </p:cNvPr>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4;p15">
                <a:extLst>
                  <a:ext uri="{FF2B5EF4-FFF2-40B4-BE49-F238E27FC236}">
                    <a16:creationId xmlns:a16="http://schemas.microsoft.com/office/drawing/2014/main" id="{E8EF001B-E227-3F03-3237-0BD1E1A37900}"/>
                  </a:ext>
                </a:extLst>
              </p:cNvPr>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5;p15">
                <a:extLst>
                  <a:ext uri="{FF2B5EF4-FFF2-40B4-BE49-F238E27FC236}">
                    <a16:creationId xmlns:a16="http://schemas.microsoft.com/office/drawing/2014/main" id="{B7FE357B-99F0-5EC4-E1D9-291F72E499AE}"/>
                  </a:ext>
                </a:extLst>
              </p:cNvPr>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6;p15">
                <a:extLst>
                  <a:ext uri="{FF2B5EF4-FFF2-40B4-BE49-F238E27FC236}">
                    <a16:creationId xmlns:a16="http://schemas.microsoft.com/office/drawing/2014/main" id="{4762FBAF-F1BB-A4BE-8183-3DDB1BBED08A}"/>
                  </a:ext>
                </a:extLst>
              </p:cNvPr>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7;p15">
                <a:extLst>
                  <a:ext uri="{FF2B5EF4-FFF2-40B4-BE49-F238E27FC236}">
                    <a16:creationId xmlns:a16="http://schemas.microsoft.com/office/drawing/2014/main" id="{E78073A5-38E4-454D-46EE-CD9CE68BDB93}"/>
                  </a:ext>
                </a:extLst>
              </p:cNvPr>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8;p15">
                <a:extLst>
                  <a:ext uri="{FF2B5EF4-FFF2-40B4-BE49-F238E27FC236}">
                    <a16:creationId xmlns:a16="http://schemas.microsoft.com/office/drawing/2014/main" id="{B7F15702-4006-59DA-184A-2BB6C226C2ED}"/>
                  </a:ext>
                </a:extLst>
              </p:cNvPr>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9;p15">
                <a:extLst>
                  <a:ext uri="{FF2B5EF4-FFF2-40B4-BE49-F238E27FC236}">
                    <a16:creationId xmlns:a16="http://schemas.microsoft.com/office/drawing/2014/main" id="{BD34E64E-8BA4-5CD4-0A0C-71A95222F472}"/>
                  </a:ext>
                </a:extLst>
              </p:cNvPr>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0;p15">
                <a:extLst>
                  <a:ext uri="{FF2B5EF4-FFF2-40B4-BE49-F238E27FC236}">
                    <a16:creationId xmlns:a16="http://schemas.microsoft.com/office/drawing/2014/main" id="{5AEDFAA7-05D7-FC34-78CE-08C86AD38CF4}"/>
                  </a:ext>
                </a:extLst>
              </p:cNvPr>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1;p15">
                <a:extLst>
                  <a:ext uri="{FF2B5EF4-FFF2-40B4-BE49-F238E27FC236}">
                    <a16:creationId xmlns:a16="http://schemas.microsoft.com/office/drawing/2014/main" id="{57242AAE-0492-34F9-9E84-37D5379183D2}"/>
                  </a:ext>
                </a:extLst>
              </p:cNvPr>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2;p15">
                <a:extLst>
                  <a:ext uri="{FF2B5EF4-FFF2-40B4-BE49-F238E27FC236}">
                    <a16:creationId xmlns:a16="http://schemas.microsoft.com/office/drawing/2014/main" id="{80AB51AE-3E23-8497-5E29-857643739B98}"/>
                  </a:ext>
                </a:extLst>
              </p:cNvPr>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3;p15">
                <a:extLst>
                  <a:ext uri="{FF2B5EF4-FFF2-40B4-BE49-F238E27FC236}">
                    <a16:creationId xmlns:a16="http://schemas.microsoft.com/office/drawing/2014/main" id="{64A03663-01DE-8B81-A599-07AF3259A493}"/>
                  </a:ext>
                </a:extLst>
              </p:cNvPr>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4;p15">
                <a:extLst>
                  <a:ext uri="{FF2B5EF4-FFF2-40B4-BE49-F238E27FC236}">
                    <a16:creationId xmlns:a16="http://schemas.microsoft.com/office/drawing/2014/main" id="{C392426B-9DBC-42F6-60AA-4DC6331C27AB}"/>
                  </a:ext>
                </a:extLst>
              </p:cNvPr>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5;p15">
                <a:extLst>
                  <a:ext uri="{FF2B5EF4-FFF2-40B4-BE49-F238E27FC236}">
                    <a16:creationId xmlns:a16="http://schemas.microsoft.com/office/drawing/2014/main" id="{AD5AC4F9-D5C7-5088-5FB5-62D91BFBF9C7}"/>
                  </a:ext>
                </a:extLst>
              </p:cNvPr>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6;p15">
                <a:extLst>
                  <a:ext uri="{FF2B5EF4-FFF2-40B4-BE49-F238E27FC236}">
                    <a16:creationId xmlns:a16="http://schemas.microsoft.com/office/drawing/2014/main" id="{2212FFDF-382E-005C-C909-6A920F9A931F}"/>
                  </a:ext>
                </a:extLst>
              </p:cNvPr>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7;p15">
                <a:extLst>
                  <a:ext uri="{FF2B5EF4-FFF2-40B4-BE49-F238E27FC236}">
                    <a16:creationId xmlns:a16="http://schemas.microsoft.com/office/drawing/2014/main" id="{7BE73128-779E-45E1-97DB-4DDC50BDF5C9}"/>
                  </a:ext>
                </a:extLst>
              </p:cNvPr>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8;p15">
                <a:extLst>
                  <a:ext uri="{FF2B5EF4-FFF2-40B4-BE49-F238E27FC236}">
                    <a16:creationId xmlns:a16="http://schemas.microsoft.com/office/drawing/2014/main" id="{C85F88C3-0977-B5C3-0A82-26F964536BAE}"/>
                  </a:ext>
                </a:extLst>
              </p:cNvPr>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9;p15">
                <a:extLst>
                  <a:ext uri="{FF2B5EF4-FFF2-40B4-BE49-F238E27FC236}">
                    <a16:creationId xmlns:a16="http://schemas.microsoft.com/office/drawing/2014/main" id="{C6D81549-765F-AE46-6B61-F63F720140FC}"/>
                  </a:ext>
                </a:extLst>
              </p:cNvPr>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0;p15">
                <a:extLst>
                  <a:ext uri="{FF2B5EF4-FFF2-40B4-BE49-F238E27FC236}">
                    <a16:creationId xmlns:a16="http://schemas.microsoft.com/office/drawing/2014/main" id="{B6C92B07-31E2-FED6-755A-0FEECFA1C04C}"/>
                  </a:ext>
                </a:extLst>
              </p:cNvPr>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1;p15">
                <a:extLst>
                  <a:ext uri="{FF2B5EF4-FFF2-40B4-BE49-F238E27FC236}">
                    <a16:creationId xmlns:a16="http://schemas.microsoft.com/office/drawing/2014/main" id="{6285A757-0ACE-29AF-BFEB-6526D568D80E}"/>
                  </a:ext>
                </a:extLst>
              </p:cNvPr>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2;p15">
                <a:extLst>
                  <a:ext uri="{FF2B5EF4-FFF2-40B4-BE49-F238E27FC236}">
                    <a16:creationId xmlns:a16="http://schemas.microsoft.com/office/drawing/2014/main" id="{0F894B68-3966-FB38-DE8B-E0BCB3E061BD}"/>
                  </a:ext>
                </a:extLst>
              </p:cNvPr>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3;p15">
                <a:extLst>
                  <a:ext uri="{FF2B5EF4-FFF2-40B4-BE49-F238E27FC236}">
                    <a16:creationId xmlns:a16="http://schemas.microsoft.com/office/drawing/2014/main" id="{1DA479F8-A9CB-A269-F872-C4A760547255}"/>
                  </a:ext>
                </a:extLst>
              </p:cNvPr>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4;p15">
                <a:extLst>
                  <a:ext uri="{FF2B5EF4-FFF2-40B4-BE49-F238E27FC236}">
                    <a16:creationId xmlns:a16="http://schemas.microsoft.com/office/drawing/2014/main" id="{DD90982E-7B7E-8536-C071-99C63F8A12E8}"/>
                  </a:ext>
                </a:extLst>
              </p:cNvPr>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5;p15">
                <a:extLst>
                  <a:ext uri="{FF2B5EF4-FFF2-40B4-BE49-F238E27FC236}">
                    <a16:creationId xmlns:a16="http://schemas.microsoft.com/office/drawing/2014/main" id="{95A79A4D-FEA6-F793-E91B-EF79CC1B7BD6}"/>
                  </a:ext>
                </a:extLst>
              </p:cNvPr>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6;p15">
                <a:extLst>
                  <a:ext uri="{FF2B5EF4-FFF2-40B4-BE49-F238E27FC236}">
                    <a16:creationId xmlns:a16="http://schemas.microsoft.com/office/drawing/2014/main" id="{09172E99-DBA7-D8BE-5494-7D6F7F9F996D}"/>
                  </a:ext>
                </a:extLst>
              </p:cNvPr>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7;p15">
                <a:extLst>
                  <a:ext uri="{FF2B5EF4-FFF2-40B4-BE49-F238E27FC236}">
                    <a16:creationId xmlns:a16="http://schemas.microsoft.com/office/drawing/2014/main" id="{863A0D26-F334-612C-15F2-1EC19401CF26}"/>
                  </a:ext>
                </a:extLst>
              </p:cNvPr>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8;p15">
                <a:extLst>
                  <a:ext uri="{FF2B5EF4-FFF2-40B4-BE49-F238E27FC236}">
                    <a16:creationId xmlns:a16="http://schemas.microsoft.com/office/drawing/2014/main" id="{83AE5AE1-C965-70C9-D9B0-902854D8FCCD}"/>
                  </a:ext>
                </a:extLst>
              </p:cNvPr>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9;p15">
                <a:extLst>
                  <a:ext uri="{FF2B5EF4-FFF2-40B4-BE49-F238E27FC236}">
                    <a16:creationId xmlns:a16="http://schemas.microsoft.com/office/drawing/2014/main" id="{2A960AD3-24AC-A581-E36A-A75E9D4F7E93}"/>
                  </a:ext>
                </a:extLst>
              </p:cNvPr>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0;p15">
                <a:extLst>
                  <a:ext uri="{FF2B5EF4-FFF2-40B4-BE49-F238E27FC236}">
                    <a16:creationId xmlns:a16="http://schemas.microsoft.com/office/drawing/2014/main" id="{79CDC7A3-0648-A601-995F-A0A52A79432A}"/>
                  </a:ext>
                </a:extLst>
              </p:cNvPr>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1;p15">
                <a:extLst>
                  <a:ext uri="{FF2B5EF4-FFF2-40B4-BE49-F238E27FC236}">
                    <a16:creationId xmlns:a16="http://schemas.microsoft.com/office/drawing/2014/main" id="{036E4182-FE4C-1171-07C0-409DD751C7BB}"/>
                  </a:ext>
                </a:extLst>
              </p:cNvPr>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2;p15">
                <a:extLst>
                  <a:ext uri="{FF2B5EF4-FFF2-40B4-BE49-F238E27FC236}">
                    <a16:creationId xmlns:a16="http://schemas.microsoft.com/office/drawing/2014/main" id="{0A4501A1-CD17-0B9C-6B18-E580B310BF14}"/>
                  </a:ext>
                </a:extLst>
              </p:cNvPr>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3;p15">
                <a:extLst>
                  <a:ext uri="{FF2B5EF4-FFF2-40B4-BE49-F238E27FC236}">
                    <a16:creationId xmlns:a16="http://schemas.microsoft.com/office/drawing/2014/main" id="{3873CABC-0C92-6AC0-F56F-9DC8D29FD06C}"/>
                  </a:ext>
                </a:extLst>
              </p:cNvPr>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4;p15">
                <a:extLst>
                  <a:ext uri="{FF2B5EF4-FFF2-40B4-BE49-F238E27FC236}">
                    <a16:creationId xmlns:a16="http://schemas.microsoft.com/office/drawing/2014/main" id="{FEF802FD-9324-65BD-DF17-93E9FE5391E0}"/>
                  </a:ext>
                </a:extLst>
              </p:cNvPr>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5;p15">
                <a:extLst>
                  <a:ext uri="{FF2B5EF4-FFF2-40B4-BE49-F238E27FC236}">
                    <a16:creationId xmlns:a16="http://schemas.microsoft.com/office/drawing/2014/main" id="{C8D52623-DD95-B2B2-2D1C-B142BE104AA2}"/>
                  </a:ext>
                </a:extLst>
              </p:cNvPr>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6;p15">
                <a:extLst>
                  <a:ext uri="{FF2B5EF4-FFF2-40B4-BE49-F238E27FC236}">
                    <a16:creationId xmlns:a16="http://schemas.microsoft.com/office/drawing/2014/main" id="{BF0EE91C-CAEF-2370-C1B1-528DFEBF70D3}"/>
                  </a:ext>
                </a:extLst>
              </p:cNvPr>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7;p15">
                <a:extLst>
                  <a:ext uri="{FF2B5EF4-FFF2-40B4-BE49-F238E27FC236}">
                    <a16:creationId xmlns:a16="http://schemas.microsoft.com/office/drawing/2014/main" id="{AD272082-5215-58A0-D280-E5F4DB72481D}"/>
                  </a:ext>
                </a:extLst>
              </p:cNvPr>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8;p15">
                <a:extLst>
                  <a:ext uri="{FF2B5EF4-FFF2-40B4-BE49-F238E27FC236}">
                    <a16:creationId xmlns:a16="http://schemas.microsoft.com/office/drawing/2014/main" id="{D8745F2E-42B7-151F-316C-B0B226C09088}"/>
                  </a:ext>
                </a:extLst>
              </p:cNvPr>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9;p15">
                <a:extLst>
                  <a:ext uri="{FF2B5EF4-FFF2-40B4-BE49-F238E27FC236}">
                    <a16:creationId xmlns:a16="http://schemas.microsoft.com/office/drawing/2014/main" id="{2261F6A0-D7CB-0B89-35ED-AAE2CCEFB5D5}"/>
                  </a:ext>
                </a:extLst>
              </p:cNvPr>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0;p15">
                <a:extLst>
                  <a:ext uri="{FF2B5EF4-FFF2-40B4-BE49-F238E27FC236}">
                    <a16:creationId xmlns:a16="http://schemas.microsoft.com/office/drawing/2014/main" id="{F8E1C638-9B1E-495D-5C75-A9FABE74387C}"/>
                  </a:ext>
                </a:extLst>
              </p:cNvPr>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1;p15">
                <a:extLst>
                  <a:ext uri="{FF2B5EF4-FFF2-40B4-BE49-F238E27FC236}">
                    <a16:creationId xmlns:a16="http://schemas.microsoft.com/office/drawing/2014/main" id="{26092B6C-1179-1D76-3937-26F1F17CA75A}"/>
                  </a:ext>
                </a:extLst>
              </p:cNvPr>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2;p15">
                <a:extLst>
                  <a:ext uri="{FF2B5EF4-FFF2-40B4-BE49-F238E27FC236}">
                    <a16:creationId xmlns:a16="http://schemas.microsoft.com/office/drawing/2014/main" id="{2DCAA6D6-901C-356F-04D1-8117C6829179}"/>
                  </a:ext>
                </a:extLst>
              </p:cNvPr>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3;p15">
                <a:extLst>
                  <a:ext uri="{FF2B5EF4-FFF2-40B4-BE49-F238E27FC236}">
                    <a16:creationId xmlns:a16="http://schemas.microsoft.com/office/drawing/2014/main" id="{43EDEC21-0325-B442-5932-775FED498032}"/>
                  </a:ext>
                </a:extLst>
              </p:cNvPr>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74;p15">
                <a:extLst>
                  <a:ext uri="{FF2B5EF4-FFF2-40B4-BE49-F238E27FC236}">
                    <a16:creationId xmlns:a16="http://schemas.microsoft.com/office/drawing/2014/main" id="{CE89F7A9-DEB1-234A-763C-A840F0A17F30}"/>
                  </a:ext>
                </a:extLst>
              </p:cNvPr>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75;p15">
                <a:extLst>
                  <a:ext uri="{FF2B5EF4-FFF2-40B4-BE49-F238E27FC236}">
                    <a16:creationId xmlns:a16="http://schemas.microsoft.com/office/drawing/2014/main" id="{2461082F-691A-2040-2E61-BC2CB6E141D4}"/>
                  </a:ext>
                </a:extLst>
              </p:cNvPr>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76;p15">
                <a:extLst>
                  <a:ext uri="{FF2B5EF4-FFF2-40B4-BE49-F238E27FC236}">
                    <a16:creationId xmlns:a16="http://schemas.microsoft.com/office/drawing/2014/main" id="{C1B04149-FDD1-D7CD-7C0E-CBE18F5FC52A}"/>
                  </a:ext>
                </a:extLst>
              </p:cNvPr>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77;p15">
                <a:extLst>
                  <a:ext uri="{FF2B5EF4-FFF2-40B4-BE49-F238E27FC236}">
                    <a16:creationId xmlns:a16="http://schemas.microsoft.com/office/drawing/2014/main" id="{47F16853-42D1-BA5C-1CB1-04D692F713E8}"/>
                  </a:ext>
                </a:extLst>
              </p:cNvPr>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78;p15">
                <a:extLst>
                  <a:ext uri="{FF2B5EF4-FFF2-40B4-BE49-F238E27FC236}">
                    <a16:creationId xmlns:a16="http://schemas.microsoft.com/office/drawing/2014/main" id="{8F8046AB-5FC4-2A82-830D-02531F32AC43}"/>
                  </a:ext>
                </a:extLst>
              </p:cNvPr>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79;p15">
                <a:extLst>
                  <a:ext uri="{FF2B5EF4-FFF2-40B4-BE49-F238E27FC236}">
                    <a16:creationId xmlns:a16="http://schemas.microsoft.com/office/drawing/2014/main" id="{1C0607D3-6B25-B8B0-2E7D-B5BE37D25944}"/>
                  </a:ext>
                </a:extLst>
              </p:cNvPr>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0;p15">
                <a:extLst>
                  <a:ext uri="{FF2B5EF4-FFF2-40B4-BE49-F238E27FC236}">
                    <a16:creationId xmlns:a16="http://schemas.microsoft.com/office/drawing/2014/main" id="{A4936036-9610-2FA5-3344-87DBDF549764}"/>
                  </a:ext>
                </a:extLst>
              </p:cNvPr>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1;p15">
                <a:extLst>
                  <a:ext uri="{FF2B5EF4-FFF2-40B4-BE49-F238E27FC236}">
                    <a16:creationId xmlns:a16="http://schemas.microsoft.com/office/drawing/2014/main" id="{0BF4A39C-BD7C-AD72-8090-8D31B5F5DE3C}"/>
                  </a:ext>
                </a:extLst>
              </p:cNvPr>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2;p15">
                <a:extLst>
                  <a:ext uri="{FF2B5EF4-FFF2-40B4-BE49-F238E27FC236}">
                    <a16:creationId xmlns:a16="http://schemas.microsoft.com/office/drawing/2014/main" id="{41E66F41-D422-907B-944A-06D37FF484D7}"/>
                  </a:ext>
                </a:extLst>
              </p:cNvPr>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3;p15">
                <a:extLst>
                  <a:ext uri="{FF2B5EF4-FFF2-40B4-BE49-F238E27FC236}">
                    <a16:creationId xmlns:a16="http://schemas.microsoft.com/office/drawing/2014/main" id="{BEBC699C-B6B7-D69E-617F-B941FD00DA6A}"/>
                  </a:ext>
                </a:extLst>
              </p:cNvPr>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4;p15">
                <a:extLst>
                  <a:ext uri="{FF2B5EF4-FFF2-40B4-BE49-F238E27FC236}">
                    <a16:creationId xmlns:a16="http://schemas.microsoft.com/office/drawing/2014/main" id="{CAD6F6F1-A338-E7C0-5B25-0136B52E4604}"/>
                  </a:ext>
                </a:extLst>
              </p:cNvPr>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5;p15">
                <a:extLst>
                  <a:ext uri="{FF2B5EF4-FFF2-40B4-BE49-F238E27FC236}">
                    <a16:creationId xmlns:a16="http://schemas.microsoft.com/office/drawing/2014/main" id="{2C8A8DBA-3120-7222-A865-CF7B6C634BFE}"/>
                  </a:ext>
                </a:extLst>
              </p:cNvPr>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6;p15">
                <a:extLst>
                  <a:ext uri="{FF2B5EF4-FFF2-40B4-BE49-F238E27FC236}">
                    <a16:creationId xmlns:a16="http://schemas.microsoft.com/office/drawing/2014/main" id="{7365ABF7-E477-5E42-8687-A043FC01B517}"/>
                  </a:ext>
                </a:extLst>
              </p:cNvPr>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7;p15">
                <a:extLst>
                  <a:ext uri="{FF2B5EF4-FFF2-40B4-BE49-F238E27FC236}">
                    <a16:creationId xmlns:a16="http://schemas.microsoft.com/office/drawing/2014/main" id="{F855D9EE-B332-12E9-5667-48B1A2C7F181}"/>
                  </a:ext>
                </a:extLst>
              </p:cNvPr>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8;p15">
                <a:extLst>
                  <a:ext uri="{FF2B5EF4-FFF2-40B4-BE49-F238E27FC236}">
                    <a16:creationId xmlns:a16="http://schemas.microsoft.com/office/drawing/2014/main" id="{3EBB5088-4749-6052-EC0D-642311801D07}"/>
                  </a:ext>
                </a:extLst>
              </p:cNvPr>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9;p15">
                <a:extLst>
                  <a:ext uri="{FF2B5EF4-FFF2-40B4-BE49-F238E27FC236}">
                    <a16:creationId xmlns:a16="http://schemas.microsoft.com/office/drawing/2014/main" id="{ED985BDE-D424-3608-16CE-0A61231C1224}"/>
                  </a:ext>
                </a:extLst>
              </p:cNvPr>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90;p15">
                <a:extLst>
                  <a:ext uri="{FF2B5EF4-FFF2-40B4-BE49-F238E27FC236}">
                    <a16:creationId xmlns:a16="http://schemas.microsoft.com/office/drawing/2014/main" id="{58289B49-447C-B3D1-847A-0E5C0EB37FB1}"/>
                  </a:ext>
                </a:extLst>
              </p:cNvPr>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91;p15">
                <a:extLst>
                  <a:ext uri="{FF2B5EF4-FFF2-40B4-BE49-F238E27FC236}">
                    <a16:creationId xmlns:a16="http://schemas.microsoft.com/office/drawing/2014/main" id="{6FE8CD38-60B4-9F4A-8DB7-A97EC01AA357}"/>
                  </a:ext>
                </a:extLst>
              </p:cNvPr>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92;p15">
                <a:extLst>
                  <a:ext uri="{FF2B5EF4-FFF2-40B4-BE49-F238E27FC236}">
                    <a16:creationId xmlns:a16="http://schemas.microsoft.com/office/drawing/2014/main" id="{E73CC4F5-C3F4-5013-4C01-D551A62BD1FF}"/>
                  </a:ext>
                </a:extLst>
              </p:cNvPr>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93;p15">
                <a:extLst>
                  <a:ext uri="{FF2B5EF4-FFF2-40B4-BE49-F238E27FC236}">
                    <a16:creationId xmlns:a16="http://schemas.microsoft.com/office/drawing/2014/main" id="{3F7F4642-753E-4CED-A08E-3006126B9FA8}"/>
                  </a:ext>
                </a:extLst>
              </p:cNvPr>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94;p15">
                <a:extLst>
                  <a:ext uri="{FF2B5EF4-FFF2-40B4-BE49-F238E27FC236}">
                    <a16:creationId xmlns:a16="http://schemas.microsoft.com/office/drawing/2014/main" id="{17A95E71-7481-ADC3-B8A5-9A030BC49966}"/>
                  </a:ext>
                </a:extLst>
              </p:cNvPr>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95;p15">
                <a:extLst>
                  <a:ext uri="{FF2B5EF4-FFF2-40B4-BE49-F238E27FC236}">
                    <a16:creationId xmlns:a16="http://schemas.microsoft.com/office/drawing/2014/main" id="{45E2BE88-9451-EB3A-DAF3-2249E0299663}"/>
                  </a:ext>
                </a:extLst>
              </p:cNvPr>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96;p15">
                <a:extLst>
                  <a:ext uri="{FF2B5EF4-FFF2-40B4-BE49-F238E27FC236}">
                    <a16:creationId xmlns:a16="http://schemas.microsoft.com/office/drawing/2014/main" id="{09015C54-0068-49AE-E0EC-175C5D4ADD96}"/>
                  </a:ext>
                </a:extLst>
              </p:cNvPr>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97;p15">
                <a:extLst>
                  <a:ext uri="{FF2B5EF4-FFF2-40B4-BE49-F238E27FC236}">
                    <a16:creationId xmlns:a16="http://schemas.microsoft.com/office/drawing/2014/main" id="{F75D3112-46FB-1DCB-2720-145BF54C779C}"/>
                  </a:ext>
                </a:extLst>
              </p:cNvPr>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98;p15">
                <a:extLst>
                  <a:ext uri="{FF2B5EF4-FFF2-40B4-BE49-F238E27FC236}">
                    <a16:creationId xmlns:a16="http://schemas.microsoft.com/office/drawing/2014/main" id="{DCD88C00-64A8-46C3-792A-E1F3ACA04109}"/>
                  </a:ext>
                </a:extLst>
              </p:cNvPr>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99;p15">
                <a:extLst>
                  <a:ext uri="{FF2B5EF4-FFF2-40B4-BE49-F238E27FC236}">
                    <a16:creationId xmlns:a16="http://schemas.microsoft.com/office/drawing/2014/main" id="{98DB1EBE-D6EB-93E2-A1EF-ED88FF08182E}"/>
                  </a:ext>
                </a:extLst>
              </p:cNvPr>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00;p15">
                <a:extLst>
                  <a:ext uri="{FF2B5EF4-FFF2-40B4-BE49-F238E27FC236}">
                    <a16:creationId xmlns:a16="http://schemas.microsoft.com/office/drawing/2014/main" id="{1AEB5B8A-D1A6-9F2A-C55F-E6F2A3D36241}"/>
                  </a:ext>
                </a:extLst>
              </p:cNvPr>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01;p15">
                <a:extLst>
                  <a:ext uri="{FF2B5EF4-FFF2-40B4-BE49-F238E27FC236}">
                    <a16:creationId xmlns:a16="http://schemas.microsoft.com/office/drawing/2014/main" id="{6F82706E-2C36-2470-1FAC-B44EFAAF52A8}"/>
                  </a:ext>
                </a:extLst>
              </p:cNvPr>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02;p15">
                <a:extLst>
                  <a:ext uri="{FF2B5EF4-FFF2-40B4-BE49-F238E27FC236}">
                    <a16:creationId xmlns:a16="http://schemas.microsoft.com/office/drawing/2014/main" id="{1F214F41-C93F-B6F6-7AE4-94AD1D413A9D}"/>
                  </a:ext>
                </a:extLst>
              </p:cNvPr>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03;p15">
                <a:extLst>
                  <a:ext uri="{FF2B5EF4-FFF2-40B4-BE49-F238E27FC236}">
                    <a16:creationId xmlns:a16="http://schemas.microsoft.com/office/drawing/2014/main" id="{8A566D96-C350-4FE8-3E62-9045F18445E7}"/>
                  </a:ext>
                </a:extLst>
              </p:cNvPr>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04;p15">
                <a:extLst>
                  <a:ext uri="{FF2B5EF4-FFF2-40B4-BE49-F238E27FC236}">
                    <a16:creationId xmlns:a16="http://schemas.microsoft.com/office/drawing/2014/main" id="{1BD9E741-E2B4-268E-95B2-8AFBD5227BFC}"/>
                  </a:ext>
                </a:extLst>
              </p:cNvPr>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05;p15">
                <a:extLst>
                  <a:ext uri="{FF2B5EF4-FFF2-40B4-BE49-F238E27FC236}">
                    <a16:creationId xmlns:a16="http://schemas.microsoft.com/office/drawing/2014/main" id="{89EBFAD7-52AE-8642-1ED0-9771F1C542DB}"/>
                  </a:ext>
                </a:extLst>
              </p:cNvPr>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06;p15">
                <a:extLst>
                  <a:ext uri="{FF2B5EF4-FFF2-40B4-BE49-F238E27FC236}">
                    <a16:creationId xmlns:a16="http://schemas.microsoft.com/office/drawing/2014/main" id="{81B0B486-1A9E-84B7-4182-5D785C3CCB06}"/>
                  </a:ext>
                </a:extLst>
              </p:cNvPr>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07;p15">
                <a:extLst>
                  <a:ext uri="{FF2B5EF4-FFF2-40B4-BE49-F238E27FC236}">
                    <a16:creationId xmlns:a16="http://schemas.microsoft.com/office/drawing/2014/main" id="{B814DCDD-B08B-E7BD-D157-D7F646A044E7}"/>
                  </a:ext>
                </a:extLst>
              </p:cNvPr>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08;p15">
                <a:extLst>
                  <a:ext uri="{FF2B5EF4-FFF2-40B4-BE49-F238E27FC236}">
                    <a16:creationId xmlns:a16="http://schemas.microsoft.com/office/drawing/2014/main" id="{961E65B0-5AD6-3577-FC3F-49CE003D51F8}"/>
                  </a:ext>
                </a:extLst>
              </p:cNvPr>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09;p15">
                <a:extLst>
                  <a:ext uri="{FF2B5EF4-FFF2-40B4-BE49-F238E27FC236}">
                    <a16:creationId xmlns:a16="http://schemas.microsoft.com/office/drawing/2014/main" id="{71E583A6-228C-CF45-C23C-06B7F4712D6B}"/>
                  </a:ext>
                </a:extLst>
              </p:cNvPr>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10;p15">
                <a:extLst>
                  <a:ext uri="{FF2B5EF4-FFF2-40B4-BE49-F238E27FC236}">
                    <a16:creationId xmlns:a16="http://schemas.microsoft.com/office/drawing/2014/main" id="{A723E7B1-B3BD-C676-6F31-E9011FBD7EE6}"/>
                  </a:ext>
                </a:extLst>
              </p:cNvPr>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11;p15">
                <a:extLst>
                  <a:ext uri="{FF2B5EF4-FFF2-40B4-BE49-F238E27FC236}">
                    <a16:creationId xmlns:a16="http://schemas.microsoft.com/office/drawing/2014/main" id="{177B45D2-6835-2A91-DCEF-6578CD49FF0B}"/>
                  </a:ext>
                </a:extLst>
              </p:cNvPr>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12;p15">
                <a:extLst>
                  <a:ext uri="{FF2B5EF4-FFF2-40B4-BE49-F238E27FC236}">
                    <a16:creationId xmlns:a16="http://schemas.microsoft.com/office/drawing/2014/main" id="{0F992317-8E3F-FF76-C282-514B2496760E}"/>
                  </a:ext>
                </a:extLst>
              </p:cNvPr>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13;p15">
                <a:extLst>
                  <a:ext uri="{FF2B5EF4-FFF2-40B4-BE49-F238E27FC236}">
                    <a16:creationId xmlns:a16="http://schemas.microsoft.com/office/drawing/2014/main" id="{401D368F-CEB6-934B-C6C1-3CB258D2FE1D}"/>
                  </a:ext>
                </a:extLst>
              </p:cNvPr>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14;p15">
                <a:extLst>
                  <a:ext uri="{FF2B5EF4-FFF2-40B4-BE49-F238E27FC236}">
                    <a16:creationId xmlns:a16="http://schemas.microsoft.com/office/drawing/2014/main" id="{A9D1360C-6BC0-DC4C-B5E6-83C53754B72C}"/>
                  </a:ext>
                </a:extLst>
              </p:cNvPr>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15;p15">
                <a:extLst>
                  <a:ext uri="{FF2B5EF4-FFF2-40B4-BE49-F238E27FC236}">
                    <a16:creationId xmlns:a16="http://schemas.microsoft.com/office/drawing/2014/main" id="{3176644B-16F6-8406-D78E-62852CF21B39}"/>
                  </a:ext>
                </a:extLst>
              </p:cNvPr>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16;p15">
                <a:extLst>
                  <a:ext uri="{FF2B5EF4-FFF2-40B4-BE49-F238E27FC236}">
                    <a16:creationId xmlns:a16="http://schemas.microsoft.com/office/drawing/2014/main" id="{D314CC7B-B2D5-7A8C-B483-35398F2D011D}"/>
                  </a:ext>
                </a:extLst>
              </p:cNvPr>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17;p15">
                <a:extLst>
                  <a:ext uri="{FF2B5EF4-FFF2-40B4-BE49-F238E27FC236}">
                    <a16:creationId xmlns:a16="http://schemas.microsoft.com/office/drawing/2014/main" id="{7DAF90E7-403A-8573-83F2-6A7D39A38A6E}"/>
                  </a:ext>
                </a:extLst>
              </p:cNvPr>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18;p15">
                <a:extLst>
                  <a:ext uri="{FF2B5EF4-FFF2-40B4-BE49-F238E27FC236}">
                    <a16:creationId xmlns:a16="http://schemas.microsoft.com/office/drawing/2014/main" id="{54FB5840-9FB0-7842-B648-38ED5E8DB9CA}"/>
                  </a:ext>
                </a:extLst>
              </p:cNvPr>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19;p15">
                <a:extLst>
                  <a:ext uri="{FF2B5EF4-FFF2-40B4-BE49-F238E27FC236}">
                    <a16:creationId xmlns:a16="http://schemas.microsoft.com/office/drawing/2014/main" id="{801B138B-5B61-D634-5CD9-D6974F869BCA}"/>
                  </a:ext>
                </a:extLst>
              </p:cNvPr>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20;p15">
                <a:extLst>
                  <a:ext uri="{FF2B5EF4-FFF2-40B4-BE49-F238E27FC236}">
                    <a16:creationId xmlns:a16="http://schemas.microsoft.com/office/drawing/2014/main" id="{2BF380F8-96C1-817D-58B7-B89C0DC1D4C2}"/>
                  </a:ext>
                </a:extLst>
              </p:cNvPr>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21;p15">
                <a:extLst>
                  <a:ext uri="{FF2B5EF4-FFF2-40B4-BE49-F238E27FC236}">
                    <a16:creationId xmlns:a16="http://schemas.microsoft.com/office/drawing/2014/main" id="{F7047FC3-F4C0-6614-3F47-70D5D1EEEEFD}"/>
                  </a:ext>
                </a:extLst>
              </p:cNvPr>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22;p15">
                <a:extLst>
                  <a:ext uri="{FF2B5EF4-FFF2-40B4-BE49-F238E27FC236}">
                    <a16:creationId xmlns:a16="http://schemas.microsoft.com/office/drawing/2014/main" id="{106F0AE9-3032-5CDF-652B-39C9FD6B65AC}"/>
                  </a:ext>
                </a:extLst>
              </p:cNvPr>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23;p15">
                <a:extLst>
                  <a:ext uri="{FF2B5EF4-FFF2-40B4-BE49-F238E27FC236}">
                    <a16:creationId xmlns:a16="http://schemas.microsoft.com/office/drawing/2014/main" id="{226F5A6A-D0A7-B36A-E5B4-938F66747FC6}"/>
                  </a:ext>
                </a:extLst>
              </p:cNvPr>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24;p15">
                <a:extLst>
                  <a:ext uri="{FF2B5EF4-FFF2-40B4-BE49-F238E27FC236}">
                    <a16:creationId xmlns:a16="http://schemas.microsoft.com/office/drawing/2014/main" id="{574B1A56-CF7C-35AD-BBD5-610DC12C5470}"/>
                  </a:ext>
                </a:extLst>
              </p:cNvPr>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25;p15">
              <a:extLst>
                <a:ext uri="{FF2B5EF4-FFF2-40B4-BE49-F238E27FC236}">
                  <a16:creationId xmlns:a16="http://schemas.microsoft.com/office/drawing/2014/main" id="{94BF7879-9E09-1942-605B-BFCDEF3612DC}"/>
                </a:ext>
              </a:extLst>
            </p:cNvPr>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p15">
              <a:extLst>
                <a:ext uri="{FF2B5EF4-FFF2-40B4-BE49-F238E27FC236}">
                  <a16:creationId xmlns:a16="http://schemas.microsoft.com/office/drawing/2014/main" id="{63AD74EC-BBEB-8BE9-F0A5-D86A661E833E}"/>
                </a:ext>
              </a:extLst>
            </p:cNvPr>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p15">
              <a:extLst>
                <a:ext uri="{FF2B5EF4-FFF2-40B4-BE49-F238E27FC236}">
                  <a16:creationId xmlns:a16="http://schemas.microsoft.com/office/drawing/2014/main" id="{C1C0FCFB-2376-4FFE-D7CB-3EB76482E58D}"/>
                </a:ext>
              </a:extLst>
            </p:cNvPr>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p15">
              <a:extLst>
                <a:ext uri="{FF2B5EF4-FFF2-40B4-BE49-F238E27FC236}">
                  <a16:creationId xmlns:a16="http://schemas.microsoft.com/office/drawing/2014/main" id="{84053FD5-C848-3B6E-5ED5-F3E377B2BBBD}"/>
                </a:ext>
              </a:extLst>
            </p:cNvPr>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9;p15">
              <a:extLst>
                <a:ext uri="{FF2B5EF4-FFF2-40B4-BE49-F238E27FC236}">
                  <a16:creationId xmlns:a16="http://schemas.microsoft.com/office/drawing/2014/main" id="{801BB94A-83A7-6BCB-5F46-ACE6B2298C72}"/>
                </a:ext>
              </a:extLst>
            </p:cNvPr>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0;p15">
              <a:extLst>
                <a:ext uri="{FF2B5EF4-FFF2-40B4-BE49-F238E27FC236}">
                  <a16:creationId xmlns:a16="http://schemas.microsoft.com/office/drawing/2014/main" id="{5176C4A0-C629-D91C-6EB6-AA4B4E753E6A}"/>
                </a:ext>
              </a:extLst>
            </p:cNvPr>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ontent Placeholder 2"/>
          <p:cNvSpPr>
            <a:spLocks noGrp="1"/>
          </p:cNvSpPr>
          <p:nvPr>
            <p:ph idx="1"/>
          </p:nvPr>
        </p:nvSpPr>
        <p:spPr>
          <a:xfrm>
            <a:off x="457200" y="136529"/>
            <a:ext cx="8229600" cy="6500836"/>
          </a:xfrm>
        </p:spPr>
        <p:txBody>
          <a:bodyPr>
            <a:normAutofit/>
          </a:bodyPr>
          <a:lstStyle/>
          <a:p>
            <a:pPr marL="0" indent="0" algn="ctr">
              <a:buNone/>
            </a:pPr>
            <a:endParaRPr lang="en-IN" b="1" dirty="0">
              <a:solidFill>
                <a:schemeClr val="tx1"/>
              </a:solidFill>
            </a:endParaRPr>
          </a:p>
          <a:p>
            <a:pPr marL="0" indent="0" algn="ctr">
              <a:buNone/>
            </a:pPr>
            <a:r>
              <a:rPr lang="en-IN" sz="2400" b="1" dirty="0">
                <a:solidFill>
                  <a:schemeClr val="tx1"/>
                </a:solidFill>
                <a:latin typeface="Times New Roman" panose="02020603050405020304" pitchFamily="18" charset="0"/>
                <a:cs typeface="Times New Roman" panose="02020603050405020304" pitchFamily="18" charset="0"/>
              </a:rPr>
              <a:t>INTRODUCTION TO MACHINE LEARNING</a:t>
            </a:r>
          </a:p>
          <a:p>
            <a:pPr marL="0" indent="0" algn="ctr">
              <a:buNone/>
            </a:pPr>
            <a:endParaRPr lang="en-US" sz="1600" b="1" dirty="0">
              <a:solidFill>
                <a:schemeClr val="tx1"/>
              </a:solidFill>
            </a:endParaRPr>
          </a:p>
          <a:p>
            <a:pPr algn="just"/>
            <a:r>
              <a:rPr lang="en-IN" sz="160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Machine learning is a field of computer science that gives computers the ability to learn without being explicitly programmed.</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 Machine learning is an application of artificial intelligence (AI) that provides systems the ability to automatically learn and improve from experience.</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ea typeface="Times New Roman"/>
                <a:cs typeface="Times New Roman" panose="02020603050405020304" pitchFamily="18" charset="0"/>
                <a:sym typeface="Times New Roman"/>
              </a:rPr>
              <a:t>Algorithm to be used will be PCA(Principal Component Analysis).</a:t>
            </a:r>
          </a:p>
          <a:p>
            <a:pPr algn="just"/>
            <a:endParaRPr lang="en-US"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algn="just"/>
            <a:r>
              <a:rPr lang="en-US" dirty="0">
                <a:solidFill>
                  <a:schemeClr val="tx1"/>
                </a:solidFill>
                <a:latin typeface="Times New Roman" panose="02020603050405020304" pitchFamily="18" charset="0"/>
                <a:ea typeface="Times New Roman"/>
                <a:cs typeface="Times New Roman" panose="02020603050405020304" pitchFamily="18" charset="0"/>
                <a:sym typeface="Times New Roman"/>
              </a:rPr>
              <a:t>There exists several other algorithms which can be brought in consideration and can be compared in order to reflect the clear choice. </a:t>
            </a:r>
          </a:p>
          <a:p>
            <a:pPr algn="just"/>
            <a:endParaRPr lang="en-US"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algn="just"/>
            <a:r>
              <a:rPr lang="en-US" dirty="0">
                <a:solidFill>
                  <a:schemeClr val="tx1"/>
                </a:solidFill>
                <a:latin typeface="Times New Roman" panose="02020603050405020304" pitchFamily="18" charset="0"/>
                <a:ea typeface="Times New Roman"/>
                <a:cs typeface="Times New Roman" panose="02020603050405020304" pitchFamily="18" charset="0"/>
                <a:sym typeface="Times New Roman"/>
              </a:rPr>
              <a:t>The description of the algorithm are based on their real life application. </a:t>
            </a:r>
          </a:p>
          <a:p>
            <a:pPr marL="0" indent="0" algn="just">
              <a:buNone/>
            </a:pPr>
            <a:endParaRPr lang="en-US"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algn="just">
              <a:buNone/>
            </a:pPr>
            <a:endParaRPr lang="en-IN"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endParaRPr>
          </a:p>
        </p:txBody>
      </p:sp>
      <p:sp>
        <p:nvSpPr>
          <p:cNvPr id="4" name="Slide Number Placeholder 3"/>
          <p:cNvSpPr>
            <a:spLocks noGrp="1"/>
          </p:cNvSpPr>
          <p:nvPr>
            <p:ph type="sldNum" sz="quarter" idx="12"/>
          </p:nvPr>
        </p:nvSpPr>
        <p:spPr/>
        <p:txBody>
          <a:bodyPr/>
          <a:lstStyle/>
          <a:p>
            <a:pPr lvl="0" algn="r" eaLnBrk="1" latinLnBrk="1" hangingPunct="1"/>
            <a:fld id="{566ABCEB-ACFC-4714-9973-3DA970169C29}" type="slidenum">
              <a:rPr lang="ru-RU" altLang="en-US">
                <a:solidFill>
                  <a:srgbClr val="898989"/>
                </a:solidFill>
              </a:rPr>
              <a:pPr lvl="0" algn="r" eaLnBrk="1" latinLnBrk="1" hangingPunct="1"/>
              <a:t>5</a:t>
            </a:fld>
            <a:endParaRPr lang="ru-RU" altLang="en-US">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35555-0006-D8C8-365D-5030D38ADC33}"/>
              </a:ext>
            </a:extLst>
          </p:cNvPr>
          <p:cNvSpPr>
            <a:spLocks noGrp="1"/>
          </p:cNvSpPr>
          <p:nvPr>
            <p:ph idx="1"/>
          </p:nvPr>
        </p:nvSpPr>
        <p:spPr>
          <a:xfrm>
            <a:off x="628650" y="1219200"/>
            <a:ext cx="7886700" cy="4957763"/>
          </a:xfrm>
        </p:spPr>
        <p:txBody>
          <a:bodyPr>
            <a:normAutofit lnSpcReduction="10000"/>
          </a:bodyPr>
          <a:lstStyle/>
          <a:p>
            <a:pPr marL="0" indent="0" algn="just">
              <a:lnSpc>
                <a:spcPct val="107000"/>
              </a:lnSpc>
              <a:spcAft>
                <a:spcPts val="800"/>
              </a:spcAft>
              <a:buNone/>
            </a:pPr>
            <a:r>
              <a:rPr lang="en-IN"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1</a:t>
            </a:r>
            <a:r>
              <a:rPr lang="en-IN" sz="20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Health Management Workforce for India in 2030 [1]</a:t>
            </a:r>
            <a:endParaRPr lang="en-IN" sz="18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just"/>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Main Objective: </a:t>
            </a:r>
            <a:r>
              <a:rPr lang="en-US" sz="1800" b="0" i="0" dirty="0">
                <a:solidFill>
                  <a:schemeClr val="tx1"/>
                </a:solidFill>
                <a:effectLst/>
                <a:latin typeface="MuseoSans"/>
              </a:rPr>
              <a:t>To estimate the supply, need and requirement for health management professionals for India in the year 2030.</a:t>
            </a:r>
          </a:p>
          <a:p>
            <a:pPr algn="just"/>
            <a:endPar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b="0" i="0" dirty="0">
                <a:solidFill>
                  <a:schemeClr val="tx1"/>
                </a:solidFill>
                <a:effectLst/>
                <a:latin typeface="MuseoSans"/>
              </a:rPr>
              <a:t>The overall supply capacity of trained health management professionals was 3,463 for 2017. However, based upon a service target approach India requires 11,304 health management professionals in 2017. If India is to reach the normative standards of 2.97 health managers per 100,000 population, the country would need 39,774 health management professionals in 2017. This need would increase to approximately 44,936 health management professionals by the year 2030 to maintain the normative standard of 2.97 health managers per 100,000 population.</a:t>
            </a:r>
          </a:p>
          <a:p>
            <a:pPr algn="just"/>
            <a:r>
              <a:rPr lang="en-US" sz="1800" b="0" i="0" dirty="0">
                <a:solidFill>
                  <a:schemeClr val="tx1"/>
                </a:solidFill>
                <a:effectLst/>
                <a:latin typeface="MuseoSans"/>
              </a:rPr>
              <a:t>The supply side will match the requirement of HMPs earliest by the year 2026 in a high seat occupancy scenario. Moreover, there is a need to improve the quality of the output in terms of an explicitly stated and standardized competency framework that is tailored to the Indian context.</a:t>
            </a:r>
            <a:endParaRPr lang="en-IN" sz="1800" dirty="0">
              <a:solidFill>
                <a:schemeClr val="tx1"/>
              </a:solidFill>
            </a:endParaRPr>
          </a:p>
        </p:txBody>
      </p:sp>
      <p:sp>
        <p:nvSpPr>
          <p:cNvPr id="4" name="Slide Number Placeholder 3">
            <a:extLst>
              <a:ext uri="{FF2B5EF4-FFF2-40B4-BE49-F238E27FC236}">
                <a16:creationId xmlns:a16="http://schemas.microsoft.com/office/drawing/2014/main" id="{C0AEDE4A-4B7D-31CC-DF7E-B987F6F446E4}"/>
              </a:ext>
            </a:extLst>
          </p:cNvPr>
          <p:cNvSpPr>
            <a:spLocks noGrp="1"/>
          </p:cNvSpPr>
          <p:nvPr>
            <p:ph type="sldNum" sz="quarter" idx="12"/>
          </p:nvPr>
        </p:nvSpPr>
        <p:spPr/>
        <p:txBody>
          <a:bodyPr/>
          <a:lstStyle/>
          <a:p>
            <a:pPr lvl="0" algn="r" eaLnBrk="1" latinLnBrk="1" hangingPunct="1"/>
            <a:fld id="{566ABCEB-ACFC-4714-9973-3DA970169C29}" type="slidenum">
              <a:rPr lang="ru-RU" altLang="en-US" sz="1200" smtClean="0">
                <a:solidFill>
                  <a:srgbClr val="898989"/>
                </a:solidFill>
              </a:rPr>
              <a:pPr lvl="0" algn="r" eaLnBrk="1" latinLnBrk="1" hangingPunct="1"/>
              <a:t>6</a:t>
            </a:fld>
            <a:endParaRPr lang="ru-RU" altLang="en-US" sz="1200">
              <a:solidFill>
                <a:srgbClr val="898989"/>
              </a:solidFill>
            </a:endParaRPr>
          </a:p>
        </p:txBody>
      </p:sp>
      <p:sp>
        <p:nvSpPr>
          <p:cNvPr id="2" name="TextBox 1">
            <a:extLst>
              <a:ext uri="{FF2B5EF4-FFF2-40B4-BE49-F238E27FC236}">
                <a16:creationId xmlns:a16="http://schemas.microsoft.com/office/drawing/2014/main" id="{B2B73541-F617-4327-A833-A2ADC7D1DB39}"/>
              </a:ext>
            </a:extLst>
          </p:cNvPr>
          <p:cNvSpPr txBox="1"/>
          <p:nvPr/>
        </p:nvSpPr>
        <p:spPr>
          <a:xfrm>
            <a:off x="1924050" y="138996"/>
            <a:ext cx="5295900" cy="646331"/>
          </a:xfrm>
          <a:prstGeom prst="rect">
            <a:avLst/>
          </a:prstGeom>
          <a:noFill/>
        </p:spPr>
        <p:txBody>
          <a:bodyPr wrap="square" rtlCol="0">
            <a:spAutoFit/>
          </a:bodyPr>
          <a:lstStyle/>
          <a:p>
            <a:r>
              <a:rPr lang="en-IN" sz="3600" b="1" dirty="0">
                <a:solidFill>
                  <a:schemeClr val="tx1"/>
                </a:solidFill>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376632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50920"/>
            <a:ext cx="8229600" cy="6005449"/>
          </a:xfrm>
        </p:spPr>
        <p:txBody>
          <a:bodyPr>
            <a:normAutofit/>
          </a:bodyPr>
          <a:lstStyle/>
          <a:p>
            <a:pPr marL="0" indent="0" algn="ctr">
              <a:buNone/>
            </a:pPr>
            <a:endParaRPr lang="en-US" sz="1100" dirty="0">
              <a:solidFill>
                <a:schemeClr val="tx1"/>
              </a:solidFill>
              <a:latin typeface="Times New Roman" panose="02020603050405020304" pitchFamily="18" charset="0"/>
              <a:cs typeface="Times New Roman" panose="02020603050405020304" pitchFamily="18" charset="0"/>
            </a:endParaRPr>
          </a:p>
          <a:p>
            <a:pPr marL="0" lvl="0" indent="0" algn="just">
              <a:lnSpc>
                <a:spcPct val="107000"/>
              </a:lnSpc>
              <a:buNone/>
              <a:tabLst>
                <a:tab pos="4487863" algn="l"/>
              </a:tabLst>
            </a:pPr>
            <a:r>
              <a:rPr lang="en-IN"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2. Research on Face Recognition Technology Based on PCA [2]</a:t>
            </a:r>
            <a:endParaRPr lang="en-IN"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114292" indent="0" algn="just">
              <a:lnSpc>
                <a:spcPct val="107000"/>
              </a:lnSpc>
              <a:buNone/>
            </a:pPr>
            <a:r>
              <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a:p>
            <a:pPr marL="114292" indent="0" algn="just">
              <a:lnSpc>
                <a:spcPct val="107000"/>
              </a:lnSpc>
              <a:buNone/>
            </a:pPr>
            <a:r>
              <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Algo used: PCA(Principal Component Analysis)</a:t>
            </a:r>
          </a:p>
          <a:p>
            <a:pPr marL="357160" indent="-242871" algn="just">
              <a:lnSpc>
                <a:spcPct val="107000"/>
              </a:lnSpc>
            </a:pPr>
            <a:r>
              <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This paper expounds the basic principle and process of face recognition, and puts forward face recognition method based on PCA.</a:t>
            </a:r>
          </a:p>
          <a:p>
            <a:pPr marL="357160" indent="-242871" algn="just">
              <a:lnSpc>
                <a:spcPct val="107000"/>
              </a:lnSpc>
            </a:pPr>
            <a:r>
              <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This method is used to recognize LFW (labelled faces in the wild) face data set, and the parameter adjuster named gridsearchcv is used to adjust the parameters to further improve the precision and recall of face recognition.</a:t>
            </a:r>
          </a:p>
          <a:p>
            <a:pPr marL="357160" indent="-242871" algn="just">
              <a:lnSpc>
                <a:spcPct val="107000"/>
              </a:lnSpc>
            </a:pPr>
            <a:r>
              <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experimental results show that the face recognition technology based on PCA not only reduces the dimension of face data, but also increases the recognition accuracy, which is a feasible face recognition method.</a:t>
            </a:r>
          </a:p>
          <a:p>
            <a:pPr marL="357160" indent="-242871" algn="just">
              <a:lnSpc>
                <a:spcPct val="107000"/>
              </a:lnSpc>
              <a:spcAft>
                <a:spcPts val="800"/>
              </a:spcAft>
            </a:pPr>
            <a:r>
              <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process of face recognition is divided into four parts: image acquisition, face detection, feature extraction and face classification and recognition.</a:t>
            </a:r>
          </a:p>
          <a:p>
            <a:pPr marL="114292" indent="0" algn="just">
              <a:lnSpc>
                <a:spcPct val="107000"/>
              </a:lnSpc>
              <a:spcAft>
                <a:spcPts val="800"/>
              </a:spcAft>
              <a:buNone/>
            </a:pPr>
            <a:endPar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lvl="0" algn="r" eaLnBrk="1" latinLnBrk="1" hangingPunct="1"/>
            <a:fld id="{566ABCEB-ACFC-4714-9973-3DA970169C29}" type="slidenum">
              <a:rPr lang="ru-RU" altLang="en-US">
                <a:solidFill>
                  <a:srgbClr val="898989"/>
                </a:solidFill>
              </a:rPr>
              <a:pPr lvl="0" algn="r" eaLnBrk="1" latinLnBrk="1" hangingPunct="1"/>
              <a:t>7</a:t>
            </a:fld>
            <a:endParaRPr lang="ru-RU" altLang="en-US">
              <a:solidFill>
                <a:srgbClr val="898989"/>
              </a:solidFill>
            </a:endParaRPr>
          </a:p>
        </p:txBody>
      </p:sp>
      <p:pic>
        <p:nvPicPr>
          <p:cNvPr id="7" name="Picture 6">
            <a:extLst>
              <a:ext uri="{FF2B5EF4-FFF2-40B4-BE49-F238E27FC236}">
                <a16:creationId xmlns:a16="http://schemas.microsoft.com/office/drawing/2014/main" id="{7766F1AA-657B-D7BD-9C3F-A38CDAF21B5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contrast="20000"/>
                    </a14:imgEffect>
                  </a14:imgLayer>
                </a14:imgProps>
              </a:ext>
            </a:extLst>
          </a:blip>
          <a:srcRect t="10845" b="13922"/>
          <a:stretch/>
        </p:blipFill>
        <p:spPr>
          <a:xfrm>
            <a:off x="2057409" y="5334001"/>
            <a:ext cx="5638800" cy="114627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D527DF9-2CCB-081E-3FA5-AE59C7A59544}"/>
                  </a:ext>
                </a:extLst>
              </p14:cNvPr>
              <p14:cNvContentPartPr/>
              <p14:nvPr/>
            </p14:nvContentPartPr>
            <p14:xfrm>
              <a:off x="2519089" y="6227328"/>
              <a:ext cx="90000" cy="202320"/>
            </p14:xfrm>
          </p:contentPart>
        </mc:Choice>
        <mc:Fallback xmlns="">
          <p:pic>
            <p:nvPicPr>
              <p:cNvPr id="3" name="Ink 2">
                <a:extLst>
                  <a:ext uri="{FF2B5EF4-FFF2-40B4-BE49-F238E27FC236}">
                    <a16:creationId xmlns:a16="http://schemas.microsoft.com/office/drawing/2014/main" id="{8D527DF9-2CCB-081E-3FA5-AE59C7A59544}"/>
                  </a:ext>
                </a:extLst>
              </p:cNvPr>
              <p:cNvPicPr/>
              <p:nvPr/>
            </p:nvPicPr>
            <p:blipFill>
              <a:blip r:embed="rId5"/>
              <a:stretch>
                <a:fillRect/>
              </a:stretch>
            </p:blipFill>
            <p:spPr>
              <a:xfrm>
                <a:off x="2510089" y="6218328"/>
                <a:ext cx="107640" cy="219960"/>
              </a:xfrm>
              <a:prstGeom prst="rect">
                <a:avLst/>
              </a:prstGeom>
            </p:spPr>
          </p:pic>
        </mc:Fallback>
      </mc:AlternateContent>
      <p:sp>
        <p:nvSpPr>
          <p:cNvPr id="6" name="TextBox 5">
            <a:extLst>
              <a:ext uri="{FF2B5EF4-FFF2-40B4-BE49-F238E27FC236}">
                <a16:creationId xmlns:a16="http://schemas.microsoft.com/office/drawing/2014/main" id="{C3225697-7677-28E4-EF7B-B3D14FF8586C}"/>
              </a:ext>
            </a:extLst>
          </p:cNvPr>
          <p:cNvSpPr txBox="1"/>
          <p:nvPr/>
        </p:nvSpPr>
        <p:spPr>
          <a:xfrm>
            <a:off x="2474088" y="6137620"/>
            <a:ext cx="90000" cy="369460"/>
          </a:xfrm>
          <a:prstGeom prst="rect">
            <a:avLst/>
          </a:prstGeom>
          <a:noFill/>
        </p:spPr>
        <p:txBody>
          <a:bodyPr wrap="square" rtlCol="0">
            <a:spAutoFit/>
          </a:bodyPr>
          <a:lstStyle/>
          <a:p>
            <a:r>
              <a:rPr lang="en-IN" sz="1801" dirty="0"/>
              <a:t>1</a:t>
            </a:r>
          </a:p>
        </p:txBody>
      </p:sp>
      <p:sp>
        <p:nvSpPr>
          <p:cNvPr id="11" name="TextBox 10">
            <a:extLst>
              <a:ext uri="{FF2B5EF4-FFF2-40B4-BE49-F238E27FC236}">
                <a16:creationId xmlns:a16="http://schemas.microsoft.com/office/drawing/2014/main" id="{87C59F10-1171-734E-9869-7309325C0833}"/>
              </a:ext>
            </a:extLst>
          </p:cNvPr>
          <p:cNvSpPr txBox="1"/>
          <p:nvPr/>
        </p:nvSpPr>
        <p:spPr>
          <a:xfrm>
            <a:off x="4421848" y="6127768"/>
            <a:ext cx="685800" cy="338554"/>
          </a:xfrm>
          <a:prstGeom prst="rect">
            <a:avLst/>
          </a:prstGeom>
          <a:noFill/>
        </p:spPr>
        <p:txBody>
          <a:bodyPr wrap="square" rtlCol="0">
            <a:spAutoFit/>
          </a:bodyPr>
          <a:lstStyle/>
          <a:p>
            <a:r>
              <a:rPr lang="en-IN" sz="1600" dirty="0"/>
              <a:t>[2]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953456" y="7346950"/>
            <a:ext cx="2187231" cy="365125"/>
          </a:xfrm>
        </p:spPr>
        <p:txBody>
          <a:bodyPr/>
          <a:lstStyle/>
          <a:p>
            <a:pPr lvl="0" algn="r" eaLnBrk="1" latinLnBrk="1" hangingPunct="1"/>
            <a:fld id="{566ABCEB-ACFC-4714-9973-3DA970169C29}" type="slidenum">
              <a:rPr lang="ru-RU" altLang="en-US">
                <a:solidFill>
                  <a:srgbClr val="898989"/>
                </a:solidFill>
              </a:rPr>
              <a:pPr lvl="0" algn="r" eaLnBrk="1" latinLnBrk="1" hangingPunct="1"/>
              <a:t>8</a:t>
            </a:fld>
            <a:endParaRPr lang="ru-RU" altLang="en-US">
              <a:solidFill>
                <a:srgbClr val="898989"/>
              </a:solidFill>
            </a:endParaRPr>
          </a:p>
        </p:txBody>
      </p:sp>
      <p:sp>
        <p:nvSpPr>
          <p:cNvPr id="2" name="Rectangle 1">
            <a:extLst>
              <a:ext uri="{FF2B5EF4-FFF2-40B4-BE49-F238E27FC236}">
                <a16:creationId xmlns:a16="http://schemas.microsoft.com/office/drawing/2014/main" id="{FBBAE6B9-9547-1365-71CD-135CF1FD1E52}"/>
              </a:ext>
            </a:extLst>
          </p:cNvPr>
          <p:cNvSpPr/>
          <p:nvPr/>
        </p:nvSpPr>
        <p:spPr>
          <a:xfrm>
            <a:off x="533418" y="2057403"/>
            <a:ext cx="1249847" cy="533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Training </a:t>
            </a:r>
          </a:p>
          <a:p>
            <a:pPr algn="ctr"/>
            <a:r>
              <a:rPr lang="en-IN" sz="1801" dirty="0">
                <a:solidFill>
                  <a:schemeClr val="tx1"/>
                </a:solidFill>
              </a:rPr>
              <a:t>Image</a:t>
            </a:r>
          </a:p>
        </p:txBody>
      </p:sp>
      <p:sp>
        <p:nvSpPr>
          <p:cNvPr id="3" name="Rectangle 2">
            <a:extLst>
              <a:ext uri="{FF2B5EF4-FFF2-40B4-BE49-F238E27FC236}">
                <a16:creationId xmlns:a16="http://schemas.microsoft.com/office/drawing/2014/main" id="{4F000D7B-BAD8-D7C8-02E0-3BCEEE99A61D}"/>
              </a:ext>
            </a:extLst>
          </p:cNvPr>
          <p:cNvSpPr/>
          <p:nvPr/>
        </p:nvSpPr>
        <p:spPr>
          <a:xfrm>
            <a:off x="2133616" y="2057403"/>
            <a:ext cx="1249847" cy="533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Face </a:t>
            </a:r>
          </a:p>
          <a:p>
            <a:pPr algn="ctr"/>
            <a:r>
              <a:rPr lang="en-IN" sz="1801" dirty="0">
                <a:solidFill>
                  <a:schemeClr val="tx1"/>
                </a:solidFill>
              </a:rPr>
              <a:t>Detection</a:t>
            </a:r>
          </a:p>
        </p:txBody>
      </p:sp>
      <p:sp>
        <p:nvSpPr>
          <p:cNvPr id="6" name="Rectangle 5">
            <a:extLst>
              <a:ext uri="{FF2B5EF4-FFF2-40B4-BE49-F238E27FC236}">
                <a16:creationId xmlns:a16="http://schemas.microsoft.com/office/drawing/2014/main" id="{8E658BF4-0CBC-963B-B583-1A15D5696A27}"/>
              </a:ext>
            </a:extLst>
          </p:cNvPr>
          <p:cNvSpPr/>
          <p:nvPr/>
        </p:nvSpPr>
        <p:spPr>
          <a:xfrm>
            <a:off x="3671675" y="2057403"/>
            <a:ext cx="1509943" cy="533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Normalization</a:t>
            </a:r>
          </a:p>
        </p:txBody>
      </p:sp>
      <p:sp>
        <p:nvSpPr>
          <p:cNvPr id="7" name="Rectangle 6">
            <a:extLst>
              <a:ext uri="{FF2B5EF4-FFF2-40B4-BE49-F238E27FC236}">
                <a16:creationId xmlns:a16="http://schemas.microsoft.com/office/drawing/2014/main" id="{D8084B59-96CA-0765-58BD-7C03144D768D}"/>
              </a:ext>
            </a:extLst>
          </p:cNvPr>
          <p:cNvSpPr/>
          <p:nvPr/>
        </p:nvSpPr>
        <p:spPr>
          <a:xfrm>
            <a:off x="5415418" y="2057403"/>
            <a:ext cx="1249847" cy="533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Feature </a:t>
            </a:r>
          </a:p>
          <a:p>
            <a:pPr algn="ctr"/>
            <a:r>
              <a:rPr lang="en-IN" sz="1801" dirty="0">
                <a:solidFill>
                  <a:schemeClr val="tx1"/>
                </a:solidFill>
              </a:rPr>
              <a:t>Extraction</a:t>
            </a:r>
          </a:p>
        </p:txBody>
      </p:sp>
      <p:sp>
        <p:nvSpPr>
          <p:cNvPr id="8" name="Rectangle 7">
            <a:extLst>
              <a:ext uri="{FF2B5EF4-FFF2-40B4-BE49-F238E27FC236}">
                <a16:creationId xmlns:a16="http://schemas.microsoft.com/office/drawing/2014/main" id="{F8582E87-2BEC-9F65-C5A6-EB30E40B0B64}"/>
              </a:ext>
            </a:extLst>
          </p:cNvPr>
          <p:cNvSpPr/>
          <p:nvPr/>
        </p:nvSpPr>
        <p:spPr>
          <a:xfrm>
            <a:off x="6979768" y="2057403"/>
            <a:ext cx="1402245" cy="533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Model</a:t>
            </a:r>
          </a:p>
        </p:txBody>
      </p:sp>
      <p:sp>
        <p:nvSpPr>
          <p:cNvPr id="10" name="Rectangle 9">
            <a:extLst>
              <a:ext uri="{FF2B5EF4-FFF2-40B4-BE49-F238E27FC236}">
                <a16:creationId xmlns:a16="http://schemas.microsoft.com/office/drawing/2014/main" id="{EE773E9C-B7CC-A3C4-386D-92CCFB8664C4}"/>
              </a:ext>
            </a:extLst>
          </p:cNvPr>
          <p:cNvSpPr/>
          <p:nvPr/>
        </p:nvSpPr>
        <p:spPr>
          <a:xfrm>
            <a:off x="5455771" y="3429003"/>
            <a:ext cx="1249847" cy="533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Feature </a:t>
            </a:r>
          </a:p>
          <a:p>
            <a:pPr algn="ctr"/>
            <a:r>
              <a:rPr lang="en-IN" sz="1801" dirty="0">
                <a:solidFill>
                  <a:schemeClr val="tx1"/>
                </a:solidFill>
              </a:rPr>
              <a:t>Extraction</a:t>
            </a:r>
          </a:p>
        </p:txBody>
      </p:sp>
      <p:sp>
        <p:nvSpPr>
          <p:cNvPr id="11" name="Rectangle 10">
            <a:extLst>
              <a:ext uri="{FF2B5EF4-FFF2-40B4-BE49-F238E27FC236}">
                <a16:creationId xmlns:a16="http://schemas.microsoft.com/office/drawing/2014/main" id="{CE56D6ED-B02C-3BD7-E641-2A6BBCA0AF61}"/>
              </a:ext>
            </a:extLst>
          </p:cNvPr>
          <p:cNvSpPr/>
          <p:nvPr/>
        </p:nvSpPr>
        <p:spPr>
          <a:xfrm>
            <a:off x="3671675" y="3429003"/>
            <a:ext cx="1509943" cy="533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Normalization</a:t>
            </a:r>
            <a:endParaRPr lang="en-IN" sz="1801" dirty="0">
              <a:solidFill>
                <a:schemeClr val="tx1"/>
              </a:solidFill>
            </a:endParaRPr>
          </a:p>
        </p:txBody>
      </p:sp>
      <p:sp>
        <p:nvSpPr>
          <p:cNvPr id="12" name="Rectangle 11">
            <a:extLst>
              <a:ext uri="{FF2B5EF4-FFF2-40B4-BE49-F238E27FC236}">
                <a16:creationId xmlns:a16="http://schemas.microsoft.com/office/drawing/2014/main" id="{3828D5AE-AE8E-E4C5-98D8-182A60F7C780}"/>
              </a:ext>
            </a:extLst>
          </p:cNvPr>
          <p:cNvSpPr/>
          <p:nvPr/>
        </p:nvSpPr>
        <p:spPr>
          <a:xfrm>
            <a:off x="2057418" y="3429003"/>
            <a:ext cx="1249847" cy="533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Face </a:t>
            </a:r>
          </a:p>
          <a:p>
            <a:pPr algn="ctr"/>
            <a:r>
              <a:rPr lang="en-IN" sz="1801" dirty="0">
                <a:solidFill>
                  <a:schemeClr val="tx1"/>
                </a:solidFill>
              </a:rPr>
              <a:t>Detection</a:t>
            </a:r>
          </a:p>
        </p:txBody>
      </p:sp>
      <p:sp>
        <p:nvSpPr>
          <p:cNvPr id="13" name="Rectangle 12">
            <a:extLst>
              <a:ext uri="{FF2B5EF4-FFF2-40B4-BE49-F238E27FC236}">
                <a16:creationId xmlns:a16="http://schemas.microsoft.com/office/drawing/2014/main" id="{06051D93-3FDB-0BCD-65FD-868FFE385EC1}"/>
              </a:ext>
            </a:extLst>
          </p:cNvPr>
          <p:cNvSpPr/>
          <p:nvPr/>
        </p:nvSpPr>
        <p:spPr>
          <a:xfrm>
            <a:off x="457216" y="3429003"/>
            <a:ext cx="1249847" cy="533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Testing </a:t>
            </a:r>
          </a:p>
          <a:p>
            <a:pPr algn="ctr"/>
            <a:r>
              <a:rPr lang="en-IN" sz="1801" dirty="0">
                <a:solidFill>
                  <a:schemeClr val="tx1"/>
                </a:solidFill>
              </a:rPr>
              <a:t>Image</a:t>
            </a:r>
          </a:p>
        </p:txBody>
      </p:sp>
      <p:sp>
        <p:nvSpPr>
          <p:cNvPr id="15" name="Rectangle 14">
            <a:extLst>
              <a:ext uri="{FF2B5EF4-FFF2-40B4-BE49-F238E27FC236}">
                <a16:creationId xmlns:a16="http://schemas.microsoft.com/office/drawing/2014/main" id="{12EDA77C-5A00-4CC2-6381-B0599C5BA9C0}"/>
              </a:ext>
            </a:extLst>
          </p:cNvPr>
          <p:cNvSpPr/>
          <p:nvPr/>
        </p:nvSpPr>
        <p:spPr>
          <a:xfrm>
            <a:off x="6979490" y="3429003"/>
            <a:ext cx="1402521" cy="533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Classification</a:t>
            </a:r>
            <a:endParaRPr lang="en-IN" sz="1801" dirty="0">
              <a:solidFill>
                <a:schemeClr val="tx1"/>
              </a:solidFill>
            </a:endParaRPr>
          </a:p>
        </p:txBody>
      </p:sp>
      <p:sp>
        <p:nvSpPr>
          <p:cNvPr id="16" name="Rectangle 15">
            <a:extLst>
              <a:ext uri="{FF2B5EF4-FFF2-40B4-BE49-F238E27FC236}">
                <a16:creationId xmlns:a16="http://schemas.microsoft.com/office/drawing/2014/main" id="{69FDD86D-9445-7A68-42C8-608D82413B70}"/>
              </a:ext>
            </a:extLst>
          </p:cNvPr>
          <p:cNvSpPr/>
          <p:nvPr/>
        </p:nvSpPr>
        <p:spPr>
          <a:xfrm>
            <a:off x="6979498" y="4695553"/>
            <a:ext cx="1402519" cy="5334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1" dirty="0">
                <a:solidFill>
                  <a:schemeClr val="tx1"/>
                </a:solidFill>
              </a:rPr>
              <a:t>Face </a:t>
            </a:r>
          </a:p>
          <a:p>
            <a:pPr algn="ctr"/>
            <a:r>
              <a:rPr lang="en-IN" sz="1801" dirty="0">
                <a:solidFill>
                  <a:schemeClr val="tx1"/>
                </a:solidFill>
              </a:rPr>
              <a:t>Identified</a:t>
            </a:r>
          </a:p>
        </p:txBody>
      </p:sp>
      <p:cxnSp>
        <p:nvCxnSpPr>
          <p:cNvPr id="18" name="Straight Arrow Connector 17">
            <a:extLst>
              <a:ext uri="{FF2B5EF4-FFF2-40B4-BE49-F238E27FC236}">
                <a16:creationId xmlns:a16="http://schemas.microsoft.com/office/drawing/2014/main" id="{E7FAFAD9-5ED7-07AA-966C-332F1B282B56}"/>
              </a:ext>
            </a:extLst>
          </p:cNvPr>
          <p:cNvCxnSpPr>
            <a:cxnSpLocks/>
            <a:stCxn id="2" idx="3"/>
            <a:endCxn id="3" idx="1"/>
          </p:cNvCxnSpPr>
          <p:nvPr/>
        </p:nvCxnSpPr>
        <p:spPr>
          <a:xfrm>
            <a:off x="1783258" y="2324100"/>
            <a:ext cx="35035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B4AA51DC-8402-470F-3F2F-DD32C90D571C}"/>
              </a:ext>
            </a:extLst>
          </p:cNvPr>
          <p:cNvCxnSpPr>
            <a:cxnSpLocks/>
            <a:stCxn id="3" idx="3"/>
            <a:endCxn id="6" idx="1"/>
          </p:cNvCxnSpPr>
          <p:nvPr/>
        </p:nvCxnSpPr>
        <p:spPr>
          <a:xfrm>
            <a:off x="3383457" y="2324100"/>
            <a:ext cx="2882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E1A6B831-A18B-7D63-5F0D-61898B05FBE8}"/>
              </a:ext>
            </a:extLst>
          </p:cNvPr>
          <p:cNvCxnSpPr>
            <a:cxnSpLocks/>
            <a:stCxn id="6" idx="3"/>
            <a:endCxn id="7" idx="1"/>
          </p:cNvCxnSpPr>
          <p:nvPr/>
        </p:nvCxnSpPr>
        <p:spPr>
          <a:xfrm>
            <a:off x="5181618" y="2324100"/>
            <a:ext cx="2338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C93AC43-6BC2-4F06-6CFC-C42004E38F68}"/>
              </a:ext>
            </a:extLst>
          </p:cNvPr>
          <p:cNvCxnSpPr>
            <a:cxnSpLocks/>
            <a:stCxn id="7" idx="3"/>
            <a:endCxn id="8" idx="1"/>
          </p:cNvCxnSpPr>
          <p:nvPr/>
        </p:nvCxnSpPr>
        <p:spPr>
          <a:xfrm>
            <a:off x="6665253" y="2324100"/>
            <a:ext cx="3145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2E816477-AECF-1065-AF15-EAE57C555E94}"/>
              </a:ext>
            </a:extLst>
          </p:cNvPr>
          <p:cNvCxnSpPr>
            <a:cxnSpLocks/>
            <a:stCxn id="13" idx="3"/>
            <a:endCxn id="12" idx="1"/>
          </p:cNvCxnSpPr>
          <p:nvPr/>
        </p:nvCxnSpPr>
        <p:spPr>
          <a:xfrm>
            <a:off x="1707057" y="3695700"/>
            <a:ext cx="35035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FAAC4B1A-F886-2594-0C3D-F57A155DF746}"/>
              </a:ext>
            </a:extLst>
          </p:cNvPr>
          <p:cNvCxnSpPr>
            <a:cxnSpLocks/>
            <a:stCxn id="12" idx="3"/>
            <a:endCxn id="11" idx="1"/>
          </p:cNvCxnSpPr>
          <p:nvPr/>
        </p:nvCxnSpPr>
        <p:spPr>
          <a:xfrm>
            <a:off x="3307257" y="3695700"/>
            <a:ext cx="3644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3F75BAFC-5B8C-D46C-B81A-A6680941F7CE}"/>
              </a:ext>
            </a:extLst>
          </p:cNvPr>
          <p:cNvCxnSpPr>
            <a:cxnSpLocks/>
            <a:stCxn id="11" idx="3"/>
            <a:endCxn id="10" idx="1"/>
          </p:cNvCxnSpPr>
          <p:nvPr/>
        </p:nvCxnSpPr>
        <p:spPr>
          <a:xfrm>
            <a:off x="5181605" y="3695700"/>
            <a:ext cx="2741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7CD76ABB-E9F0-8065-15B4-70043EED4448}"/>
              </a:ext>
            </a:extLst>
          </p:cNvPr>
          <p:cNvCxnSpPr>
            <a:cxnSpLocks/>
            <a:stCxn id="10" idx="3"/>
            <a:endCxn id="15" idx="1"/>
          </p:cNvCxnSpPr>
          <p:nvPr/>
        </p:nvCxnSpPr>
        <p:spPr>
          <a:xfrm>
            <a:off x="6705616" y="3695700"/>
            <a:ext cx="2738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12F085A-A605-8F79-F775-3C569DC266A1}"/>
              </a:ext>
            </a:extLst>
          </p:cNvPr>
          <p:cNvCxnSpPr>
            <a:cxnSpLocks/>
            <a:stCxn id="8" idx="2"/>
            <a:endCxn id="15" idx="0"/>
          </p:cNvCxnSpPr>
          <p:nvPr/>
        </p:nvCxnSpPr>
        <p:spPr>
          <a:xfrm flipH="1">
            <a:off x="7680758" y="2590802"/>
            <a:ext cx="137" cy="8382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544AD3C1-6729-86E1-390D-BC1FE1D1EFCF}"/>
              </a:ext>
            </a:extLst>
          </p:cNvPr>
          <p:cNvCxnSpPr>
            <a:cxnSpLocks/>
            <a:stCxn id="15" idx="2"/>
            <a:endCxn id="16" idx="0"/>
          </p:cNvCxnSpPr>
          <p:nvPr/>
        </p:nvCxnSpPr>
        <p:spPr>
          <a:xfrm flipH="1">
            <a:off x="7680758" y="3962415"/>
            <a:ext cx="1" cy="733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93EAF8B6-8069-4F20-3420-413AD577CE3F}"/>
              </a:ext>
            </a:extLst>
          </p:cNvPr>
          <p:cNvSpPr txBox="1"/>
          <p:nvPr/>
        </p:nvSpPr>
        <p:spPr>
          <a:xfrm>
            <a:off x="1694330" y="5295237"/>
            <a:ext cx="5986428" cy="369460"/>
          </a:xfrm>
          <a:prstGeom prst="rect">
            <a:avLst/>
          </a:prstGeom>
          <a:noFill/>
        </p:spPr>
        <p:txBody>
          <a:bodyPr wrap="square" rtlCol="0">
            <a:spAutoFit/>
          </a:bodyPr>
          <a:lstStyle/>
          <a:p>
            <a:r>
              <a:rPr lang="en-IN" sz="1801" dirty="0"/>
              <a:t>Fig. 2(b) Stages of the process of facial recognition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129FAA-9A22-C0F6-208F-85133547336A}"/>
              </a:ext>
            </a:extLst>
          </p:cNvPr>
          <p:cNvSpPr>
            <a:spLocks noGrp="1"/>
          </p:cNvSpPr>
          <p:nvPr>
            <p:ph idx="1"/>
          </p:nvPr>
        </p:nvSpPr>
        <p:spPr>
          <a:xfrm>
            <a:off x="457200" y="404677"/>
            <a:ext cx="8229600" cy="6224723"/>
          </a:xfrm>
        </p:spPr>
        <p:txBody>
          <a:bodyPr>
            <a:normAutofit/>
          </a:bodyPr>
          <a:lstStyle/>
          <a:p>
            <a:pPr marL="179376" indent="-179376" algn="just">
              <a:lnSpc>
                <a:spcPct val="107000"/>
              </a:lnSpc>
              <a:buNone/>
            </a:pPr>
            <a:r>
              <a:rPr lang="en-US" b="1" dirty="0">
                <a:solidFill>
                  <a:schemeClr val="tx1"/>
                </a:solidFill>
              </a:rPr>
              <a:t>3.Integration of Flask and Python on The Face Recognition Based  Attendance System. [4]</a:t>
            </a:r>
            <a:endParaRPr lang="en-IN"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r>
              <a:rPr lang="en-US" dirty="0"/>
              <a:t>Face recognition has been around for a while, but in recent years it has become increasingly widely used. This is because machine learning has improved deep learning and allowed systems to analyses vast amounts of data more quickly.</a:t>
            </a:r>
          </a:p>
          <a:p>
            <a:r>
              <a:rPr lang="en-US" dirty="0"/>
              <a:t>The research paper provides an introduction to the associated facial recognition and interface using flask and </a:t>
            </a:r>
            <a:r>
              <a:rPr lang="en-US" dirty="0" err="1"/>
              <a:t>sql</a:t>
            </a:r>
            <a:r>
              <a:rPr lang="en-US" dirty="0"/>
              <a:t> alchemy technologies. The research discusses the many stages of development and associated technologies used like PCA</a:t>
            </a:r>
          </a:p>
          <a:p>
            <a:r>
              <a:rPr lang="en-US" dirty="0"/>
              <a:t>With the python library, we can write a few lines of code to include email sending capabilities to your application and sidestep using the cumbersome traditional approaches. </a:t>
            </a:r>
          </a:p>
          <a:p>
            <a:pPr marL="0" indent="0">
              <a:buNone/>
            </a:pPr>
            <a:endParaRPr lang="en-IN" dirty="0">
              <a:solidFill>
                <a:schemeClr val="tx1"/>
              </a:solidFill>
            </a:endParaRPr>
          </a:p>
        </p:txBody>
      </p:sp>
      <p:sp>
        <p:nvSpPr>
          <p:cNvPr id="4" name="Slide Number Placeholder 3">
            <a:extLst>
              <a:ext uri="{FF2B5EF4-FFF2-40B4-BE49-F238E27FC236}">
                <a16:creationId xmlns:a16="http://schemas.microsoft.com/office/drawing/2014/main" id="{771CC59D-D60A-DDC3-C0BC-C57F09015126}"/>
              </a:ext>
            </a:extLst>
          </p:cNvPr>
          <p:cNvSpPr>
            <a:spLocks noGrp="1"/>
          </p:cNvSpPr>
          <p:nvPr>
            <p:ph type="sldNum" sz="quarter" idx="12"/>
          </p:nvPr>
        </p:nvSpPr>
        <p:spPr/>
        <p:txBody>
          <a:bodyPr/>
          <a:lstStyle/>
          <a:p>
            <a:pPr lvl="0" algn="r" eaLnBrk="1" latinLnBrk="1" hangingPunct="1"/>
            <a:fld id="{566ABCEB-ACFC-4714-9973-3DA970169C29}" type="slidenum">
              <a:rPr lang="ru-RU" altLang="en-US">
                <a:solidFill>
                  <a:srgbClr val="898989"/>
                </a:solidFill>
              </a:rPr>
              <a:pPr lvl="0" algn="r" eaLnBrk="1" latinLnBrk="1" hangingPunct="1"/>
              <a:t>9</a:t>
            </a:fld>
            <a:endParaRPr lang="ru-RU" altLang="en-US" dirty="0">
              <a:solidFill>
                <a:srgbClr val="898989"/>
              </a:solidFill>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539"/>
          <a:stretch/>
        </p:blipFill>
        <p:spPr bwMode="auto">
          <a:xfrm>
            <a:off x="228600" y="4572000"/>
            <a:ext cx="7924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A9EAFC33-6A2A-8A5D-ACD3-57B4A22361BE}"/>
              </a:ext>
            </a:extLst>
          </p:cNvPr>
          <p:cNvSpPr txBox="1"/>
          <p:nvPr/>
        </p:nvSpPr>
        <p:spPr>
          <a:xfrm>
            <a:off x="2895600" y="6361707"/>
            <a:ext cx="2743199" cy="369460"/>
          </a:xfrm>
          <a:prstGeom prst="rect">
            <a:avLst/>
          </a:prstGeom>
          <a:noFill/>
        </p:spPr>
        <p:txBody>
          <a:bodyPr wrap="square" rtlCol="0">
            <a:spAutoFit/>
          </a:bodyPr>
          <a:lstStyle/>
          <a:p>
            <a:r>
              <a:rPr lang="en-IN" sz="1801" dirty="0"/>
              <a:t>Fig. 3 Main Workflow [4]</a:t>
            </a:r>
          </a:p>
        </p:txBody>
      </p:sp>
    </p:spTree>
    <p:extLst>
      <p:ext uri="{BB962C8B-B14F-4D97-AF65-F5344CB8AC3E}">
        <p14:creationId xmlns:p14="http://schemas.microsoft.com/office/powerpoint/2010/main" val="257301272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3666</TotalTime>
  <Words>2292</Words>
  <Application>Microsoft Office PowerPoint</Application>
  <PresentationFormat>On-screen Show (4:3)</PresentationFormat>
  <Paragraphs>243</Paragraphs>
  <Slides>27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Fira Sans Extra Condensed</vt:lpstr>
      <vt:lpstr>MuseoSans</vt:lpstr>
      <vt:lpstr>Roboto</vt:lpstr>
      <vt:lpstr>Times New Roman</vt:lpstr>
      <vt:lpstr>Trebuchet MS</vt:lpstr>
      <vt:lpstr>Wingdings</vt:lpstr>
      <vt:lpstr>Wingdings 3</vt:lpstr>
      <vt:lpstr>Facet</vt:lpstr>
      <vt:lpstr>HOSPITAL MANAGEMENT USING FACE RECOGNITION</vt:lpstr>
      <vt:lpstr>Recommendation from Supervisor</vt:lpstr>
      <vt:lpstr>HOSPITAL MANAGEMENT SYSTEM</vt:lpstr>
      <vt:lpstr>FACE RECOGNITION</vt:lpstr>
      <vt:lpstr>PowerPoint Presentation</vt:lpstr>
      <vt:lpstr>PowerPoint Presentation</vt:lpstr>
      <vt:lpstr>PowerPoint Presentation</vt:lpstr>
      <vt:lpstr>PowerPoint Presentation</vt:lpstr>
      <vt:lpstr>PowerPoint Presentation</vt:lpstr>
      <vt:lpstr>4. Performance Comparison and Evaluation of Web                  Development Technologies in PHP, Python and Node.js [5]</vt:lpstr>
      <vt:lpstr>PowerPoint Presentation</vt:lpstr>
      <vt:lpstr>         PHP vs other lang</vt:lpstr>
      <vt:lpstr>Framework Considered:</vt:lpstr>
      <vt:lpstr>LANGUAGES CONSIDERED:</vt:lpstr>
      <vt:lpstr>PowerPoint Presentation</vt:lpstr>
      <vt:lpstr>PowerPoint Presentation</vt:lpstr>
      <vt:lpstr>SCOPE OF THE PROJECT</vt:lpstr>
      <vt:lpstr>PowerPoint Presentation</vt:lpstr>
      <vt:lpstr>PowerPoint Presentation</vt:lpstr>
      <vt:lpstr>ALGORITHMS CONSIDERED:</vt:lpstr>
      <vt:lpstr>PowerPoint Presentation</vt:lpstr>
      <vt:lpstr>OUTPUTS</vt:lpstr>
      <vt:lpstr>Outputs</vt:lpstr>
      <vt:lpstr>Outputs</vt:lpstr>
      <vt:lpstr>Outputs</vt:lpstr>
      <vt:lpstr>Outputs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Bhartendu Chaturvedi</dc:creator>
  <cp:lastModifiedBy>Yash gupta</cp:lastModifiedBy>
  <cp:revision>252</cp:revision>
  <dcterms:created xsi:type="dcterms:W3CDTF">1969-12-31T18:30:00Z</dcterms:created>
  <dcterms:modified xsi:type="dcterms:W3CDTF">2023-05-09T23:39:10Z</dcterms:modified>
</cp:coreProperties>
</file>